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8.xml" ContentType="application/vnd.openxmlformats-officedocument.theme+xml"/>
  <Override PartName="/ppt/slideLayouts/slideLayout10.xml" ContentType="application/vnd.openxmlformats-officedocument.presentationml.slideLayout+xml"/>
  <Override PartName="/ppt/theme/theme9.xml" ContentType="application/vnd.openxmlformats-officedocument.theme+xml"/>
  <Override PartName="/ppt/slideLayouts/slideLayout11.xml" ContentType="application/vnd.openxmlformats-officedocument.presentationml.slideLayout+xml"/>
  <Override PartName="/ppt/theme/theme10.xml" ContentType="application/vnd.openxmlformats-officedocument.theme+xml"/>
  <Override PartName="/ppt/slideLayouts/slideLayout12.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 id="2147483663" r:id="rId5"/>
    <p:sldMasterId id="2147483659" r:id="rId6"/>
    <p:sldMasterId id="2147483665" r:id="rId7"/>
    <p:sldMasterId id="2147483673" r:id="rId8"/>
    <p:sldMasterId id="2147483650" r:id="rId9"/>
    <p:sldMasterId id="2147483669" r:id="rId10"/>
    <p:sldMasterId id="2147483661" r:id="rId11"/>
    <p:sldMasterId id="2147483667" r:id="rId12"/>
    <p:sldMasterId id="2147483652" r:id="rId13"/>
    <p:sldMasterId id="2147483671" r:id="rId14"/>
  </p:sldMasterIdLst>
  <p:notesMasterIdLst>
    <p:notesMasterId r:id="rId23"/>
  </p:notesMasterIdLst>
  <p:handoutMasterIdLst>
    <p:handoutMasterId r:id="rId24"/>
  </p:handoutMasterIdLst>
  <p:sldIdLst>
    <p:sldId id="264" r:id="rId15"/>
    <p:sldId id="260" r:id="rId16"/>
    <p:sldId id="263" r:id="rId17"/>
    <p:sldId id="269" r:id="rId18"/>
    <p:sldId id="270" r:id="rId19"/>
    <p:sldId id="18856" r:id="rId20"/>
    <p:sldId id="18857" r:id="rId21"/>
    <p:sldId id="26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3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5478A5-614B-40F2-A430-B77DA9763228}" v="36" dt="2024-09-30T02:56:59.5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44" y="252"/>
      </p:cViewPr>
      <p:guideLst/>
    </p:cSldViewPr>
  </p:slideViewPr>
  <p:notesTextViewPr>
    <p:cViewPr>
      <p:scale>
        <a:sx n="1" d="1"/>
        <a:sy n="1" d="1"/>
      </p:scale>
      <p:origin x="0" y="0"/>
    </p:cViewPr>
  </p:notesTextViewPr>
  <p:notesViewPr>
    <p:cSldViewPr snapToGrid="0">
      <p:cViewPr varScale="1">
        <p:scale>
          <a:sx n="124" d="100"/>
          <a:sy n="124" d="100"/>
        </p:scale>
        <p:origin x="4960"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7.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6FD6DE-C05F-48AB-B4FC-00262C8F4C8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4" name="Footer Placeholder 3">
            <a:extLst>
              <a:ext uri="{FF2B5EF4-FFF2-40B4-BE49-F238E27FC236}">
                <a16:creationId xmlns:a16="http://schemas.microsoft.com/office/drawing/2014/main" id="{6E88CFF7-1B36-45DF-8936-999AB828096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9CD7706A-DF5E-40A8-9A3F-DA07C883EC3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F90FAD-E3D5-4D4E-A26E-490696194800}" type="slidenum">
              <a:rPr lang="en-NZ" smtClean="0"/>
              <a:t>‹#›</a:t>
            </a:fld>
            <a:endParaRPr lang="en-NZ"/>
          </a:p>
        </p:txBody>
      </p:sp>
    </p:spTree>
    <p:extLst>
      <p:ext uri="{BB962C8B-B14F-4D97-AF65-F5344CB8AC3E}">
        <p14:creationId xmlns:p14="http://schemas.microsoft.com/office/powerpoint/2010/main" val="977150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75533D-D354-403A-9B1D-4C2B90C43EF7}" type="datetimeFigureOut">
              <a:rPr lang="en-NZ" smtClean="0"/>
              <a:t>16/10/2024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22E32-342D-4077-A75F-2DB727B7D434}" type="slidenum">
              <a:rPr lang="en-NZ" smtClean="0"/>
              <a:t>‹#›</a:t>
            </a:fld>
            <a:endParaRPr lang="en-NZ"/>
          </a:p>
        </p:txBody>
      </p:sp>
    </p:spTree>
    <p:extLst>
      <p:ext uri="{BB962C8B-B14F-4D97-AF65-F5344CB8AC3E}">
        <p14:creationId xmlns:p14="http://schemas.microsoft.com/office/powerpoint/2010/main" val="1623252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c88b0c0da7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c88b0c0da7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EQ / IQ / Physical or Primal Quotient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c88b0c0da7_1_3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c88b0c0da7_1_3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My life story</a:t>
            </a:r>
            <a:endParaRPr/>
          </a:p>
          <a:p>
            <a:pPr marL="0" lvl="0" indent="0" algn="l" rtl="0">
              <a:spcBef>
                <a:spcPts val="0"/>
              </a:spcBef>
              <a:spcAft>
                <a:spcPts val="0"/>
              </a:spcAft>
              <a:buNone/>
            </a:pPr>
            <a:r>
              <a:rPr lang="en-GB"/>
              <a:t>My back story</a:t>
            </a:r>
            <a:endParaRPr/>
          </a:p>
          <a:p>
            <a:pPr marL="0" lvl="0" indent="0" algn="l" rtl="0">
              <a:spcBef>
                <a:spcPts val="0"/>
              </a:spcBef>
              <a:spcAft>
                <a:spcPts val="0"/>
              </a:spcAft>
              <a:buNone/>
            </a:pPr>
            <a:r>
              <a:rPr lang="en-GB"/>
              <a:t>Start with HN, expanded network, met Amarjit, met Andrew and Sarah.</a:t>
            </a:r>
            <a:endParaRPr/>
          </a:p>
          <a:p>
            <a:pPr marL="0" lvl="0" indent="0" algn="l" rtl="0">
              <a:spcBef>
                <a:spcPts val="0"/>
              </a:spcBef>
              <a:spcAft>
                <a:spcPts val="0"/>
              </a:spcAft>
              <a:buNone/>
            </a:pPr>
            <a:r>
              <a:rPr lang="en-GB"/>
              <a:t>Supported by having invoices done, reminded of appointments, having ‘buddies’</a:t>
            </a:r>
            <a:endParaRPr/>
          </a:p>
          <a:p>
            <a:pPr marL="0" lvl="0" indent="0" algn="l" rtl="0">
              <a:spcBef>
                <a:spcPts val="0"/>
              </a:spcBef>
              <a:spcAft>
                <a:spcPts val="0"/>
              </a:spcAft>
              <a:buNone/>
            </a:pPr>
            <a:r>
              <a:rPr lang="en-GB"/>
              <a:t>Tacit knowledge vs implicit knowledge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FFADD051-505F-40D3-9055-19E5856C66F0}"/>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a:t>Click to edit Master title style</a:t>
            </a:r>
            <a:endParaRPr lang="en-NZ" dirty="0"/>
          </a:p>
        </p:txBody>
      </p:sp>
    </p:spTree>
    <p:extLst>
      <p:ext uri="{BB962C8B-B14F-4D97-AF65-F5344CB8AC3E}">
        <p14:creationId xmlns:p14="http://schemas.microsoft.com/office/powerpoint/2010/main" val="4557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0B2F-FA88-4E06-B576-362523F0B66D}"/>
              </a:ext>
            </a:extLst>
          </p:cNvPr>
          <p:cNvSpPr>
            <a:spLocks noGrp="1"/>
          </p:cNvSpPr>
          <p:nvPr>
            <p:ph type="title"/>
          </p:nvPr>
        </p:nvSpPr>
        <p:spPr/>
        <p:txBody>
          <a:bodyPr/>
          <a:lstStyle/>
          <a:p>
            <a:r>
              <a:rPr lang="en-US" dirty="0"/>
              <a:t>Click to edit Master title style</a:t>
            </a:r>
            <a:endParaRPr lang="en-NZ" dirty="0"/>
          </a:p>
        </p:txBody>
      </p:sp>
      <p:sp>
        <p:nvSpPr>
          <p:cNvPr id="5" name="Text Placeholder 2">
            <a:extLst>
              <a:ext uri="{FF2B5EF4-FFF2-40B4-BE49-F238E27FC236}">
                <a16:creationId xmlns:a16="http://schemas.microsoft.com/office/drawing/2014/main" id="{9B89ECD5-C999-473A-AAD7-3AECE8368632}"/>
              </a:ext>
            </a:extLst>
          </p:cNvPr>
          <p:cNvSpPr>
            <a:spLocks noGrp="1"/>
          </p:cNvSpPr>
          <p:nvPr>
            <p:ph idx="1"/>
          </p:nvPr>
        </p:nvSpPr>
        <p:spPr>
          <a:xfrm>
            <a:off x="1320909" y="185309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252183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F2F26-2C67-435B-AC14-9FA5B935F8CD}"/>
              </a:ext>
            </a:extLst>
          </p:cNvPr>
          <p:cNvSpPr>
            <a:spLocks noGrp="1"/>
          </p:cNvSpPr>
          <p:nvPr>
            <p:ph type="title"/>
          </p:nvPr>
        </p:nvSpPr>
        <p:spPr/>
        <p:txBody>
          <a:bodyPr/>
          <a:lstStyle>
            <a:lvl1pPr>
              <a:defRPr>
                <a:solidFill>
                  <a:srgbClr val="1C334F"/>
                </a:solidFill>
              </a:defRPr>
            </a:lvl1pPr>
          </a:lstStyle>
          <a:p>
            <a:r>
              <a:rPr lang="en-US" dirty="0"/>
              <a:t>Click to edit Master title style</a:t>
            </a:r>
            <a:endParaRPr lang="en-NZ" dirty="0"/>
          </a:p>
        </p:txBody>
      </p:sp>
      <p:sp>
        <p:nvSpPr>
          <p:cNvPr id="3" name="Slide Number Placeholder 2">
            <a:extLst>
              <a:ext uri="{FF2B5EF4-FFF2-40B4-BE49-F238E27FC236}">
                <a16:creationId xmlns:a16="http://schemas.microsoft.com/office/drawing/2014/main" id="{577ECE9D-88B5-491F-A288-E5F2DDAB8002}"/>
              </a:ext>
            </a:extLst>
          </p:cNvPr>
          <p:cNvSpPr>
            <a:spLocks noGrp="1"/>
          </p:cNvSpPr>
          <p:nvPr>
            <p:ph type="sldNum" sz="quarter" idx="10"/>
          </p:nvPr>
        </p:nvSpPr>
        <p:spPr>
          <a:xfrm>
            <a:off x="11642558" y="6338772"/>
            <a:ext cx="549442" cy="365125"/>
          </a:xfrm>
        </p:spPr>
        <p:txBody>
          <a:bodyPr/>
          <a:lstStyle>
            <a:lvl1pPr>
              <a:defRPr/>
            </a:lvl1pPr>
          </a:lstStyle>
          <a:p>
            <a:fld id="{8AF3C647-CB52-49DA-88DF-CFE87A77EF05}" type="slidenum">
              <a:rPr lang="ru-RU" smtClean="0"/>
              <a:pPr/>
              <a:t>‹#›</a:t>
            </a:fld>
            <a:endParaRPr lang="ru-RU" dirty="0"/>
          </a:p>
        </p:txBody>
      </p:sp>
      <p:sp>
        <p:nvSpPr>
          <p:cNvPr id="4" name="Text Placeholder 2">
            <a:extLst>
              <a:ext uri="{FF2B5EF4-FFF2-40B4-BE49-F238E27FC236}">
                <a16:creationId xmlns:a16="http://schemas.microsoft.com/office/drawing/2014/main" id="{7E384449-A4EB-47FA-9924-F59BD0518C2C}"/>
              </a:ext>
            </a:extLst>
          </p:cNvPr>
          <p:cNvSpPr>
            <a:spLocks noGrp="1"/>
          </p:cNvSpPr>
          <p:nvPr>
            <p:ph idx="1"/>
          </p:nvPr>
        </p:nvSpPr>
        <p:spPr>
          <a:xfrm>
            <a:off x="849974" y="2410370"/>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555444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F2F26-2C67-435B-AC14-9FA5B935F8CD}"/>
              </a:ext>
            </a:extLst>
          </p:cNvPr>
          <p:cNvSpPr>
            <a:spLocks noGrp="1"/>
          </p:cNvSpPr>
          <p:nvPr>
            <p:ph type="title"/>
          </p:nvPr>
        </p:nvSpPr>
        <p:spPr/>
        <p:txBody>
          <a:bodyPr/>
          <a:lstStyle>
            <a:lvl1pPr>
              <a:defRPr>
                <a:solidFill>
                  <a:schemeClr val="tx1"/>
                </a:solidFill>
              </a:defRPr>
            </a:lvl1pPr>
          </a:lstStyle>
          <a:p>
            <a:r>
              <a:rPr lang="en-US" dirty="0"/>
              <a:t>Click to edit Master title style</a:t>
            </a:r>
            <a:endParaRPr lang="en-NZ" dirty="0"/>
          </a:p>
        </p:txBody>
      </p:sp>
      <p:sp>
        <p:nvSpPr>
          <p:cNvPr id="3" name="Slide Number Placeholder 2">
            <a:extLst>
              <a:ext uri="{FF2B5EF4-FFF2-40B4-BE49-F238E27FC236}">
                <a16:creationId xmlns:a16="http://schemas.microsoft.com/office/drawing/2014/main" id="{577ECE9D-88B5-491F-A288-E5F2DDAB8002}"/>
              </a:ext>
            </a:extLst>
          </p:cNvPr>
          <p:cNvSpPr>
            <a:spLocks noGrp="1"/>
          </p:cNvSpPr>
          <p:nvPr>
            <p:ph type="sldNum" sz="quarter" idx="10"/>
          </p:nvPr>
        </p:nvSpPr>
        <p:spPr>
          <a:xfrm>
            <a:off x="11642558" y="6338772"/>
            <a:ext cx="549442" cy="365125"/>
          </a:xfrm>
        </p:spPr>
        <p:txBody>
          <a:bodyPr/>
          <a:lstStyle>
            <a:lvl1pPr>
              <a:defRPr/>
            </a:lvl1pPr>
          </a:lstStyle>
          <a:p>
            <a:fld id="{8AF3C647-CB52-49DA-88DF-CFE87A77EF05}" type="slidenum">
              <a:rPr lang="ru-RU" smtClean="0"/>
              <a:pPr/>
              <a:t>‹#›</a:t>
            </a:fld>
            <a:endParaRPr lang="ru-RU" dirty="0"/>
          </a:p>
        </p:txBody>
      </p:sp>
      <p:sp>
        <p:nvSpPr>
          <p:cNvPr id="4" name="Text Placeholder 2">
            <a:extLst>
              <a:ext uri="{FF2B5EF4-FFF2-40B4-BE49-F238E27FC236}">
                <a16:creationId xmlns:a16="http://schemas.microsoft.com/office/drawing/2014/main" id="{CD40EFD3-1638-4010-883A-098AB48FBB1D}"/>
              </a:ext>
            </a:extLst>
          </p:cNvPr>
          <p:cNvSpPr>
            <a:spLocks noGrp="1"/>
          </p:cNvSpPr>
          <p:nvPr>
            <p:ph idx="1"/>
          </p:nvPr>
        </p:nvSpPr>
        <p:spPr>
          <a:xfrm>
            <a:off x="849974" y="2410370"/>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318004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DC2FAF-3F23-4D2C-97A5-1ED6CE93551E}"/>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Tree>
    <p:extLst>
      <p:ext uri="{BB962C8B-B14F-4D97-AF65-F5344CB8AC3E}">
        <p14:creationId xmlns:p14="http://schemas.microsoft.com/office/powerpoint/2010/main" val="2952047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78E1F6-75B5-4993-A863-36F7DBE813DF}"/>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Tree>
    <p:extLst>
      <p:ext uri="{BB962C8B-B14F-4D97-AF65-F5344CB8AC3E}">
        <p14:creationId xmlns:p14="http://schemas.microsoft.com/office/powerpoint/2010/main" val="392358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43C312-B50B-4DD4-A5AC-44EC426D5FEA}"/>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Tree>
    <p:extLst>
      <p:ext uri="{BB962C8B-B14F-4D97-AF65-F5344CB8AC3E}">
        <p14:creationId xmlns:p14="http://schemas.microsoft.com/office/powerpoint/2010/main" val="609304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Graphic 12">
            <a:extLst>
              <a:ext uri="{FF2B5EF4-FFF2-40B4-BE49-F238E27FC236}">
                <a16:creationId xmlns:a16="http://schemas.microsoft.com/office/drawing/2014/main" id="{70380B2E-9A1B-4D45-BB83-AE13EA461429}"/>
              </a:ext>
            </a:extLst>
          </p:cNvPr>
          <p:cNvSpPr/>
          <p:nvPr userDrawn="1"/>
        </p:nvSpPr>
        <p:spPr>
          <a:xfrm>
            <a:off x="11420630" y="6305840"/>
            <a:ext cx="771370"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9" name="Slide Number Placeholder 5">
            <a:extLst>
              <a:ext uri="{FF2B5EF4-FFF2-40B4-BE49-F238E27FC236}">
                <a16:creationId xmlns:a16="http://schemas.microsoft.com/office/drawing/2014/main" id="{EB188756-1C60-4B42-AD40-9F815DC5A0DA}"/>
              </a:ext>
            </a:extLst>
          </p:cNvPr>
          <p:cNvSpPr>
            <a:spLocks noGrp="1"/>
          </p:cNvSpPr>
          <p:nvPr>
            <p:ph type="sldNum" sz="quarter" idx="12"/>
          </p:nvPr>
        </p:nvSpPr>
        <p:spPr>
          <a:xfrm>
            <a:off x="11601025" y="6338772"/>
            <a:ext cx="549442" cy="365125"/>
          </a:xfrm>
          <a:prstGeom prst="rect">
            <a:avLst/>
          </a:prstGeom>
        </p:spPr>
        <p:txBody>
          <a:bodyPr/>
          <a:lstStyle>
            <a:lvl1pPr>
              <a:defRPr sz="1400" b="1">
                <a:solidFill>
                  <a:schemeClr val="tx1"/>
                </a:solidFill>
                <a:latin typeface="+mn-lt"/>
              </a:defRPr>
            </a:lvl1pPr>
          </a:lstStyle>
          <a:p>
            <a:fld id="{DCD4D520-3F56-4EE4-AFEB-4ACD161F253D}" type="slidenum">
              <a:rPr lang="ru-RU" smtClean="0"/>
              <a:pPr/>
              <a:t>‹#›</a:t>
            </a:fld>
            <a:endParaRPr lang="ru-RU" dirty="0"/>
          </a:p>
        </p:txBody>
      </p:sp>
    </p:spTree>
    <p:extLst>
      <p:ext uri="{BB962C8B-B14F-4D97-AF65-F5344CB8AC3E}">
        <p14:creationId xmlns:p14="http://schemas.microsoft.com/office/powerpoint/2010/main" val="334393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0B2F-FA88-4E06-B576-362523F0B66D}"/>
              </a:ext>
            </a:extLst>
          </p:cNvPr>
          <p:cNvSpPr>
            <a:spLocks noGrp="1"/>
          </p:cNvSpPr>
          <p:nvPr>
            <p:ph type="title"/>
          </p:nvPr>
        </p:nvSpPr>
        <p:spPr/>
        <p:txBody>
          <a:bodyPr/>
          <a:lstStyle/>
          <a:p>
            <a:r>
              <a:rPr lang="en-US" dirty="0"/>
              <a:t>Click to edit Master title style</a:t>
            </a:r>
            <a:endParaRPr lang="en-NZ" dirty="0"/>
          </a:p>
        </p:txBody>
      </p:sp>
      <p:sp>
        <p:nvSpPr>
          <p:cNvPr id="3" name="Slide Number Placeholder 2">
            <a:extLst>
              <a:ext uri="{FF2B5EF4-FFF2-40B4-BE49-F238E27FC236}">
                <a16:creationId xmlns:a16="http://schemas.microsoft.com/office/drawing/2014/main" id="{0D08032C-E0CE-41F8-933A-8ED736297DC4}"/>
              </a:ext>
            </a:extLst>
          </p:cNvPr>
          <p:cNvSpPr>
            <a:spLocks noGrp="1"/>
          </p:cNvSpPr>
          <p:nvPr>
            <p:ph type="sldNum" sz="quarter" idx="10"/>
          </p:nvPr>
        </p:nvSpPr>
        <p:spPr>
          <a:xfrm>
            <a:off x="11642558" y="6334848"/>
            <a:ext cx="549442" cy="365125"/>
          </a:xfrm>
          <a:prstGeom prst="rect">
            <a:avLst/>
          </a:prstGeom>
        </p:spPr>
        <p:txBody>
          <a:bodyPr/>
          <a:lstStyle>
            <a:lvl1pPr>
              <a:defRPr>
                <a:solidFill>
                  <a:schemeClr val="bg1"/>
                </a:solidFill>
              </a:defRPr>
            </a:lvl1pPr>
          </a:lstStyle>
          <a:p>
            <a:fld id="{0B9C2924-8A57-44EE-8387-46E7D62A6B15}" type="slidenum">
              <a:rPr lang="ru-RU" smtClean="0"/>
              <a:pPr/>
              <a:t>‹#›</a:t>
            </a:fld>
            <a:endParaRPr lang="ru-RU" dirty="0"/>
          </a:p>
        </p:txBody>
      </p:sp>
      <p:sp>
        <p:nvSpPr>
          <p:cNvPr id="4" name="Text Placeholder 2">
            <a:extLst>
              <a:ext uri="{FF2B5EF4-FFF2-40B4-BE49-F238E27FC236}">
                <a16:creationId xmlns:a16="http://schemas.microsoft.com/office/drawing/2014/main" id="{E5EA386C-4CA5-4F16-80BA-DA94A713AA5E}"/>
              </a:ext>
            </a:extLst>
          </p:cNvPr>
          <p:cNvSpPr>
            <a:spLocks noGrp="1"/>
          </p:cNvSpPr>
          <p:nvPr>
            <p:ph idx="1"/>
          </p:nvPr>
        </p:nvSpPr>
        <p:spPr>
          <a:xfrm>
            <a:off x="1332682" y="1825625"/>
            <a:ext cx="10515600" cy="4351338"/>
          </a:xfrm>
          <a:prstGeom prst="rect">
            <a:avLst/>
          </a:prstGeom>
        </p:spPr>
        <p:txBody>
          <a:bodyPr vert="horz" lIns="91440" tIns="45720" rIns="91440" bIns="45720" rtlCol="0">
            <a:normAutofit/>
          </a:bodyPr>
          <a:lstStyle>
            <a:lvl1pPr>
              <a:defRPr>
                <a:solidFill>
                  <a:srgbClr val="1C334F"/>
                </a:solidFill>
              </a:defRPr>
            </a:lvl1pPr>
            <a:lvl2pPr>
              <a:defRPr>
                <a:solidFill>
                  <a:srgbClr val="1C334F"/>
                </a:solidFill>
              </a:defRPr>
            </a:lvl2pPr>
            <a:lvl3pPr>
              <a:defRPr>
                <a:solidFill>
                  <a:srgbClr val="1C334F"/>
                </a:solidFill>
              </a:defRPr>
            </a:lvl3pPr>
            <a:lvl4pPr>
              <a:defRPr>
                <a:solidFill>
                  <a:srgbClr val="1C334F"/>
                </a:solidFill>
              </a:defRPr>
            </a:lvl4pPr>
            <a:lvl5pPr>
              <a:defRPr>
                <a:solidFill>
                  <a:srgbClr val="1C334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308211129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0B2F-FA88-4E06-B576-362523F0B66D}"/>
              </a:ext>
            </a:extLst>
          </p:cNvPr>
          <p:cNvSpPr>
            <a:spLocks noGrp="1"/>
          </p:cNvSpPr>
          <p:nvPr>
            <p:ph type="title"/>
          </p:nvPr>
        </p:nvSpPr>
        <p:spPr/>
        <p:txBody>
          <a:bodyPr/>
          <a:lstStyle/>
          <a:p>
            <a:r>
              <a:rPr lang="en-US" dirty="0"/>
              <a:t>Click to edit Master title style</a:t>
            </a:r>
            <a:endParaRPr lang="en-NZ" dirty="0"/>
          </a:p>
        </p:txBody>
      </p:sp>
      <p:sp>
        <p:nvSpPr>
          <p:cNvPr id="3" name="Slide Number Placeholder 2">
            <a:extLst>
              <a:ext uri="{FF2B5EF4-FFF2-40B4-BE49-F238E27FC236}">
                <a16:creationId xmlns:a16="http://schemas.microsoft.com/office/drawing/2014/main" id="{0D08032C-E0CE-41F8-933A-8ED736297DC4}"/>
              </a:ext>
            </a:extLst>
          </p:cNvPr>
          <p:cNvSpPr>
            <a:spLocks noGrp="1"/>
          </p:cNvSpPr>
          <p:nvPr>
            <p:ph type="sldNum" sz="quarter" idx="10"/>
          </p:nvPr>
        </p:nvSpPr>
        <p:spPr>
          <a:xfrm>
            <a:off x="11642558" y="6334848"/>
            <a:ext cx="549442" cy="365125"/>
          </a:xfrm>
          <a:prstGeom prst="rect">
            <a:avLst/>
          </a:prstGeom>
        </p:spPr>
        <p:txBody>
          <a:bodyPr/>
          <a:lstStyle>
            <a:lvl1pPr>
              <a:defRPr>
                <a:solidFill>
                  <a:schemeClr val="tx1"/>
                </a:solidFill>
              </a:defRPr>
            </a:lvl1pPr>
          </a:lstStyle>
          <a:p>
            <a:fld id="{0B9C2924-8A57-44EE-8387-46E7D62A6B15}" type="slidenum">
              <a:rPr lang="ru-RU" smtClean="0"/>
              <a:pPr/>
              <a:t>‹#›</a:t>
            </a:fld>
            <a:endParaRPr lang="ru-RU" dirty="0"/>
          </a:p>
        </p:txBody>
      </p:sp>
      <p:sp>
        <p:nvSpPr>
          <p:cNvPr id="5" name="Text Placeholder 2">
            <a:extLst>
              <a:ext uri="{FF2B5EF4-FFF2-40B4-BE49-F238E27FC236}">
                <a16:creationId xmlns:a16="http://schemas.microsoft.com/office/drawing/2014/main" id="{464A64CE-35D4-4813-B005-9EEB42249A62}"/>
              </a:ext>
            </a:extLst>
          </p:cNvPr>
          <p:cNvSpPr>
            <a:spLocks noGrp="1"/>
          </p:cNvSpPr>
          <p:nvPr>
            <p:ph idx="1"/>
          </p:nvPr>
        </p:nvSpPr>
        <p:spPr>
          <a:xfrm>
            <a:off x="1332682" y="1825625"/>
            <a:ext cx="10515600" cy="4351338"/>
          </a:xfrm>
          <a:prstGeom prst="rect">
            <a:avLst/>
          </a:prstGeom>
        </p:spPr>
        <p:txBody>
          <a:bodyPr vert="horz" lIns="91440" tIns="45720" rIns="91440" bIns="45720" rtlCol="0">
            <a:norm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42257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0B2F-FA88-4E06-B576-362523F0B66D}"/>
              </a:ext>
            </a:extLst>
          </p:cNvPr>
          <p:cNvSpPr>
            <a:spLocks noGrp="1"/>
          </p:cNvSpPr>
          <p:nvPr>
            <p:ph type="title"/>
          </p:nvPr>
        </p:nvSpPr>
        <p:spPr/>
        <p:txBody>
          <a:bodyPr/>
          <a:lstStyle/>
          <a:p>
            <a:r>
              <a:rPr lang="en-US" dirty="0"/>
              <a:t>Click to edit Master title style</a:t>
            </a:r>
            <a:endParaRPr lang="en-NZ" dirty="0"/>
          </a:p>
        </p:txBody>
      </p:sp>
      <p:sp>
        <p:nvSpPr>
          <p:cNvPr id="5" name="Text Placeholder 2">
            <a:extLst>
              <a:ext uri="{FF2B5EF4-FFF2-40B4-BE49-F238E27FC236}">
                <a16:creationId xmlns:a16="http://schemas.microsoft.com/office/drawing/2014/main" id="{6A29100F-B029-44DD-92FC-C84EFE665E12}"/>
              </a:ext>
            </a:extLst>
          </p:cNvPr>
          <p:cNvSpPr>
            <a:spLocks noGrp="1"/>
          </p:cNvSpPr>
          <p:nvPr>
            <p:ph idx="1"/>
          </p:nvPr>
        </p:nvSpPr>
        <p:spPr>
          <a:xfrm>
            <a:off x="1320909" y="185309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250241980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32503761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0.xml"/><Relationship Id="rId1" Type="http://schemas.openxmlformats.org/officeDocument/2006/relationships/slideLayout" Target="../slideLayouts/slideLayout11.xml"/><Relationship Id="rId4" Type="http://schemas.openxmlformats.org/officeDocument/2006/relationships/image" Target="../media/image1.jpeg"/></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1.xml"/><Relationship Id="rId1" Type="http://schemas.openxmlformats.org/officeDocument/2006/relationships/slideLayout" Target="../slideLayouts/slideLayout12.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6.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7.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image" Target="../media/image3.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9.xml"/><Relationship Id="rId1" Type="http://schemas.openxmlformats.org/officeDocument/2006/relationships/slideLayout" Target="../slideLayouts/slideLayout1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98AA73-4FE2-4027-ADA5-5269EE1590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pic>
        <p:nvPicPr>
          <p:cNvPr id="8" name="Picture 7" descr="Text&#10;&#10;Description automatically generated">
            <a:extLst>
              <a:ext uri="{FF2B5EF4-FFF2-40B4-BE49-F238E27FC236}">
                <a16:creationId xmlns:a16="http://schemas.microsoft.com/office/drawing/2014/main" id="{AF7C8A45-E87F-4C8B-9F4C-E1EA4FEA800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37134" y="215766"/>
            <a:ext cx="3832978" cy="671258"/>
          </a:xfrm>
          <a:prstGeom prst="rect">
            <a:avLst/>
          </a:prstGeom>
        </p:spPr>
      </p:pic>
      <p:sp>
        <p:nvSpPr>
          <p:cNvPr id="9" name="Title Placeholder 1">
            <a:extLst>
              <a:ext uri="{FF2B5EF4-FFF2-40B4-BE49-F238E27FC236}">
                <a16:creationId xmlns:a16="http://schemas.microsoft.com/office/drawing/2014/main" id="{0F376F5D-334A-4285-BC15-65D0363E8D66}"/>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a:t>Click to edit Master title style</a:t>
            </a:r>
            <a:endParaRPr lang="en-NZ" dirty="0"/>
          </a:p>
        </p:txBody>
      </p:sp>
    </p:spTree>
    <p:extLst>
      <p:ext uri="{BB962C8B-B14F-4D97-AF65-F5344CB8AC3E}">
        <p14:creationId xmlns:p14="http://schemas.microsoft.com/office/powerpoint/2010/main" val="3363130274"/>
      </p:ext>
    </p:extLst>
  </p:cSld>
  <p:clrMap bg1="dk1" tx1="lt1" bg2="dk2" tx2="lt2" accent1="accent1" accent2="accent2" accent3="accent3" accent4="accent4" accent5="accent5" accent6="accent6" hlink="hlink" folHlink="folHlink"/>
  <p:sldLayoutIdLst>
    <p:sldLayoutId id="2147483658" r:id="rId1"/>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Graphic 12">
            <a:extLst>
              <a:ext uri="{FF2B5EF4-FFF2-40B4-BE49-F238E27FC236}">
                <a16:creationId xmlns:a16="http://schemas.microsoft.com/office/drawing/2014/main" id="{FA4C6486-C267-45ED-98A0-EFB3C918C51D}"/>
              </a:ext>
            </a:extLst>
          </p:cNvPr>
          <p:cNvSpPr/>
          <p:nvPr userDrawn="1"/>
        </p:nvSpPr>
        <p:spPr>
          <a:xfrm>
            <a:off x="11420630" y="6290142"/>
            <a:ext cx="771370"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9" name="Slide Number Placeholder 5">
            <a:extLst>
              <a:ext uri="{FF2B5EF4-FFF2-40B4-BE49-F238E27FC236}">
                <a16:creationId xmlns:a16="http://schemas.microsoft.com/office/drawing/2014/main" id="{3F7117D4-20F0-4FD2-A26E-A28C098A6D49}"/>
              </a:ext>
            </a:extLst>
          </p:cNvPr>
          <p:cNvSpPr>
            <a:spLocks noGrp="1"/>
          </p:cNvSpPr>
          <p:nvPr>
            <p:ph type="sldNum" sz="quarter" idx="4"/>
          </p:nvPr>
        </p:nvSpPr>
        <p:spPr>
          <a:xfrm>
            <a:off x="11608873" y="6338772"/>
            <a:ext cx="549442" cy="365125"/>
          </a:xfrm>
          <a:prstGeom prst="rect">
            <a:avLst/>
          </a:prstGeom>
        </p:spPr>
        <p:txBody>
          <a:bodyPr/>
          <a:lstStyle>
            <a:lvl1pPr>
              <a:defRPr sz="1400" b="1">
                <a:solidFill>
                  <a:schemeClr val="bg1"/>
                </a:solidFill>
                <a:latin typeface="+mn-lt"/>
              </a:defRPr>
            </a:lvl1pPr>
          </a:lstStyle>
          <a:p>
            <a:fld id="{D495E168-DA5E-4888-8D8A-92B118324C14}" type="slidenum">
              <a:rPr lang="ru-RU" smtClean="0"/>
              <a:pPr/>
              <a:t>‹#›</a:t>
            </a:fld>
            <a:endParaRPr lang="ru-RU" dirty="0"/>
          </a:p>
        </p:txBody>
      </p:sp>
      <p:pic>
        <p:nvPicPr>
          <p:cNvPr id="10" name="Picture 9" descr="Text&#10;&#10;Description automatically generated">
            <a:extLst>
              <a:ext uri="{FF2B5EF4-FFF2-40B4-BE49-F238E27FC236}">
                <a16:creationId xmlns:a16="http://schemas.microsoft.com/office/drawing/2014/main" id="{8CB03D53-0C21-4E18-B321-28543052A57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2465" y="6349453"/>
            <a:ext cx="1929613" cy="337927"/>
          </a:xfrm>
          <a:prstGeom prst="rect">
            <a:avLst/>
          </a:prstGeom>
        </p:spPr>
      </p:pic>
      <p:pic>
        <p:nvPicPr>
          <p:cNvPr id="11" name="Picture 10">
            <a:extLst>
              <a:ext uri="{FF2B5EF4-FFF2-40B4-BE49-F238E27FC236}">
                <a16:creationId xmlns:a16="http://schemas.microsoft.com/office/drawing/2014/main" id="{F82D1AB9-31F0-413A-837D-3E9FFD6FE8A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sp>
        <p:nvSpPr>
          <p:cNvPr id="13" name="Title Placeholder 1">
            <a:extLst>
              <a:ext uri="{FF2B5EF4-FFF2-40B4-BE49-F238E27FC236}">
                <a16:creationId xmlns:a16="http://schemas.microsoft.com/office/drawing/2014/main" id="{FB37FB99-F36C-4022-9F25-1838C7C2C093}"/>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14" name="Text Placeholder 2">
            <a:extLst>
              <a:ext uri="{FF2B5EF4-FFF2-40B4-BE49-F238E27FC236}">
                <a16:creationId xmlns:a16="http://schemas.microsoft.com/office/drawing/2014/main" id="{F87AE41E-A25C-4D5F-A5F9-F9938FDF4222}"/>
              </a:ext>
            </a:extLst>
          </p:cNvPr>
          <p:cNvSpPr>
            <a:spLocks noGrp="1"/>
          </p:cNvSpPr>
          <p:nvPr>
            <p:ph type="body" idx="1"/>
          </p:nvPr>
        </p:nvSpPr>
        <p:spPr>
          <a:xfrm>
            <a:off x="849974" y="2410370"/>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3897743301"/>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defTabSz="914400" rtl="0" eaLnBrk="1" latinLnBrk="0" hangingPunct="1">
        <a:lnSpc>
          <a:spcPct val="90000"/>
        </a:lnSpc>
        <a:spcBef>
          <a:spcPct val="0"/>
        </a:spcBef>
        <a:buNone/>
        <a:defRPr sz="4400" b="1" kern="1200">
          <a:solidFill>
            <a:srgbClr val="1C334F"/>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C334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C334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C334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C334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C334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8" name="Graphic 12">
            <a:extLst>
              <a:ext uri="{FF2B5EF4-FFF2-40B4-BE49-F238E27FC236}">
                <a16:creationId xmlns:a16="http://schemas.microsoft.com/office/drawing/2014/main" id="{FA4C6486-C267-45ED-98A0-EFB3C918C51D}"/>
              </a:ext>
            </a:extLst>
          </p:cNvPr>
          <p:cNvSpPr/>
          <p:nvPr userDrawn="1"/>
        </p:nvSpPr>
        <p:spPr>
          <a:xfrm>
            <a:off x="11420630" y="6290142"/>
            <a:ext cx="771370"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9" name="Slide Number Placeholder 5">
            <a:extLst>
              <a:ext uri="{FF2B5EF4-FFF2-40B4-BE49-F238E27FC236}">
                <a16:creationId xmlns:a16="http://schemas.microsoft.com/office/drawing/2014/main" id="{3F7117D4-20F0-4FD2-A26E-A28C098A6D49}"/>
              </a:ext>
            </a:extLst>
          </p:cNvPr>
          <p:cNvSpPr>
            <a:spLocks noGrp="1"/>
          </p:cNvSpPr>
          <p:nvPr>
            <p:ph type="sldNum" sz="quarter" idx="4"/>
          </p:nvPr>
        </p:nvSpPr>
        <p:spPr>
          <a:xfrm>
            <a:off x="11608873" y="6338772"/>
            <a:ext cx="549442" cy="365125"/>
          </a:xfrm>
          <a:prstGeom prst="rect">
            <a:avLst/>
          </a:prstGeom>
        </p:spPr>
        <p:txBody>
          <a:bodyPr/>
          <a:lstStyle>
            <a:lvl1pPr>
              <a:defRPr sz="1400" b="1">
                <a:solidFill>
                  <a:schemeClr val="tx1"/>
                </a:solidFill>
                <a:latin typeface="+mn-lt"/>
              </a:defRPr>
            </a:lvl1pPr>
          </a:lstStyle>
          <a:p>
            <a:fld id="{D495E168-DA5E-4888-8D8A-92B118324C14}" type="slidenum">
              <a:rPr lang="ru-RU" smtClean="0"/>
              <a:pPr/>
              <a:t>‹#›</a:t>
            </a:fld>
            <a:endParaRPr lang="ru-RU" dirty="0"/>
          </a:p>
        </p:txBody>
      </p:sp>
      <p:pic>
        <p:nvPicPr>
          <p:cNvPr id="10" name="Picture 9" descr="Text&#10;&#10;Description automatically generated">
            <a:extLst>
              <a:ext uri="{FF2B5EF4-FFF2-40B4-BE49-F238E27FC236}">
                <a16:creationId xmlns:a16="http://schemas.microsoft.com/office/drawing/2014/main" id="{8CB03D53-0C21-4E18-B321-28543052A57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2465" y="6349453"/>
            <a:ext cx="1929613" cy="337927"/>
          </a:xfrm>
          <a:prstGeom prst="rect">
            <a:avLst/>
          </a:prstGeom>
        </p:spPr>
      </p:pic>
      <p:pic>
        <p:nvPicPr>
          <p:cNvPr id="11" name="Picture 10">
            <a:extLst>
              <a:ext uri="{FF2B5EF4-FFF2-40B4-BE49-F238E27FC236}">
                <a16:creationId xmlns:a16="http://schemas.microsoft.com/office/drawing/2014/main" id="{F82D1AB9-31F0-413A-837D-3E9FFD6FE8A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sp>
        <p:nvSpPr>
          <p:cNvPr id="13" name="Title Placeholder 1">
            <a:extLst>
              <a:ext uri="{FF2B5EF4-FFF2-40B4-BE49-F238E27FC236}">
                <a16:creationId xmlns:a16="http://schemas.microsoft.com/office/drawing/2014/main" id="{FB37FB99-F36C-4022-9F25-1838C7C2C093}"/>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14" name="Text Placeholder 2">
            <a:extLst>
              <a:ext uri="{FF2B5EF4-FFF2-40B4-BE49-F238E27FC236}">
                <a16:creationId xmlns:a16="http://schemas.microsoft.com/office/drawing/2014/main" id="{F87AE41E-A25C-4D5F-A5F9-F9938FDF4222}"/>
              </a:ext>
            </a:extLst>
          </p:cNvPr>
          <p:cNvSpPr>
            <a:spLocks noGrp="1"/>
          </p:cNvSpPr>
          <p:nvPr>
            <p:ph type="body" idx="1"/>
          </p:nvPr>
        </p:nvSpPr>
        <p:spPr>
          <a:xfrm>
            <a:off x="849974" y="2410370"/>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Tree>
    <p:extLst>
      <p:ext uri="{BB962C8B-B14F-4D97-AF65-F5344CB8AC3E}">
        <p14:creationId xmlns:p14="http://schemas.microsoft.com/office/powerpoint/2010/main" val="3567035"/>
      </p:ext>
    </p:extLst>
  </p:cSld>
  <p:clrMap bg1="dk1" tx1="lt1" bg2="dk2" tx2="lt2" accent1="accent1" accent2="accent2" accent3="accent3" accent4="accent4" accent5="accent5" accent6="accent6" hlink="hlink" folHlink="folHlink"/>
  <p:sldLayoutIdLst>
    <p:sldLayoutId id="2147483672" r:id="rId1"/>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98AA73-4FE2-4027-ADA5-5269EE1590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pic>
        <p:nvPicPr>
          <p:cNvPr id="8" name="Picture 7" descr="Text&#10;&#10;Description automatically generated">
            <a:extLst>
              <a:ext uri="{FF2B5EF4-FFF2-40B4-BE49-F238E27FC236}">
                <a16:creationId xmlns:a16="http://schemas.microsoft.com/office/drawing/2014/main" id="{AF7C8A45-E87F-4C8B-9F4C-E1EA4FEA800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75396" y="6165252"/>
            <a:ext cx="2754974" cy="482470"/>
          </a:xfrm>
          <a:prstGeom prst="rect">
            <a:avLst/>
          </a:prstGeom>
        </p:spPr>
      </p:pic>
      <p:sp>
        <p:nvSpPr>
          <p:cNvPr id="9" name="Title Placeholder 1">
            <a:extLst>
              <a:ext uri="{FF2B5EF4-FFF2-40B4-BE49-F238E27FC236}">
                <a16:creationId xmlns:a16="http://schemas.microsoft.com/office/drawing/2014/main" id="{0F376F5D-334A-4285-BC15-65D0363E8D66}"/>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Tree>
    <p:extLst>
      <p:ext uri="{BB962C8B-B14F-4D97-AF65-F5344CB8AC3E}">
        <p14:creationId xmlns:p14="http://schemas.microsoft.com/office/powerpoint/2010/main" val="1742704083"/>
      </p:ext>
    </p:extLst>
  </p:cSld>
  <p:clrMap bg1="dk1" tx1="lt1" bg2="dk2" tx2="lt2" accent1="accent1" accent2="accent2" accent3="accent3" accent4="accent4" accent5="accent5" accent6="accent6" hlink="hlink" folHlink="folHlink"/>
  <p:sldLayoutIdLst>
    <p:sldLayoutId id="2147483664" r:id="rId1"/>
  </p:sldLayoutIdLst>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98AA73-4FE2-4027-ADA5-5269EE1590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pic>
        <p:nvPicPr>
          <p:cNvPr id="8" name="Picture 7" descr="Text&#10;&#10;Description automatically generated">
            <a:extLst>
              <a:ext uri="{FF2B5EF4-FFF2-40B4-BE49-F238E27FC236}">
                <a16:creationId xmlns:a16="http://schemas.microsoft.com/office/drawing/2014/main" id="{AF7C8A45-E87F-4C8B-9F4C-E1EA4FEA800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37134" y="215766"/>
            <a:ext cx="3832978" cy="671258"/>
          </a:xfrm>
          <a:prstGeom prst="rect">
            <a:avLst/>
          </a:prstGeom>
        </p:spPr>
      </p:pic>
      <p:sp>
        <p:nvSpPr>
          <p:cNvPr id="9" name="Title Placeholder 1">
            <a:extLst>
              <a:ext uri="{FF2B5EF4-FFF2-40B4-BE49-F238E27FC236}">
                <a16:creationId xmlns:a16="http://schemas.microsoft.com/office/drawing/2014/main" id="{0F376F5D-334A-4285-BC15-65D0363E8D66}"/>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Tree>
    <p:extLst>
      <p:ext uri="{BB962C8B-B14F-4D97-AF65-F5344CB8AC3E}">
        <p14:creationId xmlns:p14="http://schemas.microsoft.com/office/powerpoint/2010/main" val="13417164"/>
      </p:ext>
    </p:extLst>
  </p:cSld>
  <p:clrMap bg1="lt1" tx1="dk1" bg2="lt2" tx2="dk2" accent1="accent1" accent2="accent2" accent3="accent3" accent4="accent4" accent5="accent5" accent6="accent6" hlink="hlink" folHlink="folHlink"/>
  <p:sldLayoutIdLst>
    <p:sldLayoutId id="2147483660" r:id="rId1"/>
  </p:sldLayoutIdLst>
  <p:txStyles>
    <p:titleStyle>
      <a:lvl1pPr algn="l" defTabSz="914400" rtl="0" eaLnBrk="1" latinLnBrk="0" hangingPunct="1">
        <a:lnSpc>
          <a:spcPct val="90000"/>
        </a:lnSpc>
        <a:spcBef>
          <a:spcPct val="0"/>
        </a:spcBef>
        <a:buNone/>
        <a:defRPr sz="4400" b="1" kern="1200">
          <a:solidFill>
            <a:srgbClr val="1C334F"/>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98AA73-4FE2-4027-ADA5-5269EE1590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sp>
        <p:nvSpPr>
          <p:cNvPr id="9" name="Title Placeholder 1">
            <a:extLst>
              <a:ext uri="{FF2B5EF4-FFF2-40B4-BE49-F238E27FC236}">
                <a16:creationId xmlns:a16="http://schemas.microsoft.com/office/drawing/2014/main" id="{0F376F5D-334A-4285-BC15-65D0363E8D66}"/>
              </a:ext>
            </a:extLst>
          </p:cNvPr>
          <p:cNvSpPr>
            <a:spLocks noGrp="1"/>
          </p:cNvSpPr>
          <p:nvPr>
            <p:ph type="title"/>
          </p:nvPr>
        </p:nvSpPr>
        <p:spPr>
          <a:xfrm>
            <a:off x="838200" y="996964"/>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pic>
        <p:nvPicPr>
          <p:cNvPr id="5" name="Picture 4" descr="Text&#10;&#10;Description automatically generated">
            <a:extLst>
              <a:ext uri="{FF2B5EF4-FFF2-40B4-BE49-F238E27FC236}">
                <a16:creationId xmlns:a16="http://schemas.microsoft.com/office/drawing/2014/main" id="{A2233E1F-85A0-42C0-ABCB-DB12E6812A7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75396" y="6165252"/>
            <a:ext cx="2754974" cy="482470"/>
          </a:xfrm>
          <a:prstGeom prst="rect">
            <a:avLst/>
          </a:prstGeom>
        </p:spPr>
      </p:pic>
    </p:spTree>
    <p:extLst>
      <p:ext uri="{BB962C8B-B14F-4D97-AF65-F5344CB8AC3E}">
        <p14:creationId xmlns:p14="http://schemas.microsoft.com/office/powerpoint/2010/main" val="3006606573"/>
      </p:ext>
    </p:extLst>
  </p:cSld>
  <p:clrMap bg1="lt1" tx1="dk1" bg2="lt2" tx2="dk2" accent1="accent1" accent2="accent2" accent3="accent3" accent4="accent4" accent5="accent5" accent6="accent6" hlink="hlink" folHlink="folHlink"/>
  <p:sldLayoutIdLst>
    <p:sldLayoutId id="2147483666" r:id="rId1"/>
  </p:sldLayoutIdLst>
  <p:txStyles>
    <p:titleStyle>
      <a:lvl1pPr algn="l" defTabSz="914400" rtl="0" eaLnBrk="1" latinLnBrk="0" hangingPunct="1">
        <a:lnSpc>
          <a:spcPct val="90000"/>
        </a:lnSpc>
        <a:spcBef>
          <a:spcPct val="0"/>
        </a:spcBef>
        <a:buNone/>
        <a:defRPr sz="4400" b="1" kern="1200">
          <a:solidFill>
            <a:srgbClr val="1C334F"/>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D66B0CA-1BD5-4E76-A8AB-B93041267A0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751403" cy="6858000"/>
          </a:xfrm>
          <a:prstGeom prst="rect">
            <a:avLst/>
          </a:prstGeom>
        </p:spPr>
      </p:pic>
      <p:pic>
        <p:nvPicPr>
          <p:cNvPr id="10" name="Picture 9" descr="Text&#10;&#10;Description automatically generated">
            <a:extLst>
              <a:ext uri="{FF2B5EF4-FFF2-40B4-BE49-F238E27FC236}">
                <a16:creationId xmlns:a16="http://schemas.microsoft.com/office/drawing/2014/main" id="{408085C2-6E03-46F6-9C3B-F5114637AF7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37134" y="215766"/>
            <a:ext cx="3832978" cy="671258"/>
          </a:xfrm>
          <a:prstGeom prst="rect">
            <a:avLst/>
          </a:prstGeom>
        </p:spPr>
      </p:pic>
      <p:sp>
        <p:nvSpPr>
          <p:cNvPr id="11" name="Title 1">
            <a:extLst>
              <a:ext uri="{FF2B5EF4-FFF2-40B4-BE49-F238E27FC236}">
                <a16:creationId xmlns:a16="http://schemas.microsoft.com/office/drawing/2014/main" id="{642E12F8-9285-48F5-9D07-00B317B03C4B}"/>
              </a:ext>
            </a:extLst>
          </p:cNvPr>
          <p:cNvSpPr txBox="1">
            <a:spLocks/>
          </p:cNvSpPr>
          <p:nvPr userDrawn="1"/>
        </p:nvSpPr>
        <p:spPr>
          <a:xfrm>
            <a:off x="1524000" y="1122363"/>
            <a:ext cx="9144000" cy="2387600"/>
          </a:xfrm>
          <a:prstGeom prst="rect">
            <a:avLst/>
          </a:prstGeom>
        </p:spPr>
        <p:txBody>
          <a:bodyPr anchor="b"/>
          <a:lstStyle>
            <a:lvl1pPr algn="ctr" defTabSz="914400" rtl="0" eaLnBrk="1" latinLnBrk="0" hangingPunct="1">
              <a:lnSpc>
                <a:spcPct val="90000"/>
              </a:lnSpc>
              <a:spcBef>
                <a:spcPct val="0"/>
              </a:spcBef>
              <a:buNone/>
              <a:defRPr sz="6000" kern="1200">
                <a:solidFill>
                  <a:srgbClr val="1C334F"/>
                </a:solidFill>
                <a:latin typeface="+mj-lt"/>
                <a:ea typeface="+mj-ea"/>
                <a:cs typeface="+mj-cs"/>
              </a:defRPr>
            </a:lvl1pPr>
          </a:lstStyle>
          <a:p>
            <a:r>
              <a:rPr lang="en-US" dirty="0">
                <a:solidFill>
                  <a:schemeClr val="tx1"/>
                </a:solidFill>
              </a:rPr>
              <a:t>Click to edit Master title style</a:t>
            </a:r>
            <a:endParaRPr lang="en-NZ" dirty="0">
              <a:solidFill>
                <a:schemeClr val="tx1"/>
              </a:solidFill>
            </a:endParaRPr>
          </a:p>
        </p:txBody>
      </p:sp>
      <p:sp>
        <p:nvSpPr>
          <p:cNvPr id="12" name="Subtitle 2">
            <a:extLst>
              <a:ext uri="{FF2B5EF4-FFF2-40B4-BE49-F238E27FC236}">
                <a16:creationId xmlns:a16="http://schemas.microsoft.com/office/drawing/2014/main" id="{8C04B2B3-38EF-4B67-9CA9-51FB76F4EFF0}"/>
              </a:ext>
            </a:extLst>
          </p:cNvPr>
          <p:cNvSpPr txBox="1">
            <a:spLocks/>
          </p:cNvSpPr>
          <p:nvPr userDrawn="1"/>
        </p:nvSpPr>
        <p:spPr>
          <a:xfrm>
            <a:off x="1524000" y="3602038"/>
            <a:ext cx="9144000" cy="1655762"/>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C334F"/>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solidFill>
                  <a:schemeClr val="tx1"/>
                </a:solidFill>
              </a:rPr>
              <a:t>Click to edit Master subtitle style</a:t>
            </a:r>
            <a:endParaRPr lang="en-NZ" dirty="0">
              <a:solidFill>
                <a:schemeClr val="tx1"/>
              </a:solidFill>
            </a:endParaRPr>
          </a:p>
        </p:txBody>
      </p:sp>
      <p:sp>
        <p:nvSpPr>
          <p:cNvPr id="13" name="Graphic 12">
            <a:extLst>
              <a:ext uri="{FF2B5EF4-FFF2-40B4-BE49-F238E27FC236}">
                <a16:creationId xmlns:a16="http://schemas.microsoft.com/office/drawing/2014/main" id="{6196A69B-99E4-42D8-88C3-E36AEEFB8C6C}"/>
              </a:ext>
            </a:extLst>
          </p:cNvPr>
          <p:cNvSpPr/>
          <p:nvPr userDrawn="1"/>
        </p:nvSpPr>
        <p:spPr>
          <a:xfrm>
            <a:off x="11420630" y="6290142"/>
            <a:ext cx="771370"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4" name="Slide Number Placeholder 5">
            <a:extLst>
              <a:ext uri="{FF2B5EF4-FFF2-40B4-BE49-F238E27FC236}">
                <a16:creationId xmlns:a16="http://schemas.microsoft.com/office/drawing/2014/main" id="{C61D7F84-48CE-41B8-AF2E-827E7946B271}"/>
              </a:ext>
            </a:extLst>
          </p:cNvPr>
          <p:cNvSpPr>
            <a:spLocks noGrp="1"/>
          </p:cNvSpPr>
          <p:nvPr>
            <p:ph type="sldNum" sz="quarter" idx="4"/>
          </p:nvPr>
        </p:nvSpPr>
        <p:spPr>
          <a:xfrm>
            <a:off x="11601025" y="6338772"/>
            <a:ext cx="549442" cy="365125"/>
          </a:xfrm>
          <a:prstGeom prst="rect">
            <a:avLst/>
          </a:prstGeom>
        </p:spPr>
        <p:txBody>
          <a:bodyPr/>
          <a:lstStyle>
            <a:lvl1pPr>
              <a:defRPr sz="1400" b="1">
                <a:solidFill>
                  <a:schemeClr val="tx1"/>
                </a:solidFill>
                <a:latin typeface="+mn-lt"/>
              </a:defRPr>
            </a:lvl1pPr>
          </a:lstStyle>
          <a:p>
            <a:fld id="{DCD4D520-3F56-4EE4-AFEB-4ACD161F253D}" type="slidenum">
              <a:rPr lang="ru-RU" smtClean="0"/>
              <a:pPr/>
              <a:t>‹#›</a:t>
            </a:fld>
            <a:endParaRPr lang="ru-RU" dirty="0"/>
          </a:p>
        </p:txBody>
      </p:sp>
    </p:spTree>
    <p:extLst>
      <p:ext uri="{BB962C8B-B14F-4D97-AF65-F5344CB8AC3E}">
        <p14:creationId xmlns:p14="http://schemas.microsoft.com/office/powerpoint/2010/main" val="2082937230"/>
      </p:ext>
    </p:extLst>
  </p:cSld>
  <p:clrMap bg1="dk1" tx1="lt1" bg2="dk2" tx2="lt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C4238-5ABF-4DF5-B392-A56CAE4C937F}"/>
              </a:ext>
            </a:extLst>
          </p:cNvPr>
          <p:cNvSpPr>
            <a:spLocks noGrp="1"/>
          </p:cNvSpPr>
          <p:nvPr>
            <p:ph type="title"/>
          </p:nvPr>
        </p:nvSpPr>
        <p:spPr>
          <a:xfrm>
            <a:off x="1336607"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3" name="Text Placeholder 2">
            <a:extLst>
              <a:ext uri="{FF2B5EF4-FFF2-40B4-BE49-F238E27FC236}">
                <a16:creationId xmlns:a16="http://schemas.microsoft.com/office/drawing/2014/main" id="{DA670322-BFB7-4E92-B693-FCE8948C2112}"/>
              </a:ext>
            </a:extLst>
          </p:cNvPr>
          <p:cNvSpPr>
            <a:spLocks noGrp="1"/>
          </p:cNvSpPr>
          <p:nvPr>
            <p:ph type="body" idx="1"/>
          </p:nvPr>
        </p:nvSpPr>
        <p:spPr>
          <a:xfrm>
            <a:off x="1320909" y="185309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16" name="Graphic 12">
            <a:extLst>
              <a:ext uri="{FF2B5EF4-FFF2-40B4-BE49-F238E27FC236}">
                <a16:creationId xmlns:a16="http://schemas.microsoft.com/office/drawing/2014/main" id="{F6E6E281-44CE-4BD0-9EA7-997CAFDD3F7A}"/>
              </a:ext>
            </a:extLst>
          </p:cNvPr>
          <p:cNvSpPr/>
          <p:nvPr userDrawn="1"/>
        </p:nvSpPr>
        <p:spPr>
          <a:xfrm>
            <a:off x="11420630" y="6290142"/>
            <a:ext cx="771370"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7" name="Slide Number Placeholder 5">
            <a:extLst>
              <a:ext uri="{FF2B5EF4-FFF2-40B4-BE49-F238E27FC236}">
                <a16:creationId xmlns:a16="http://schemas.microsoft.com/office/drawing/2014/main" id="{ED735A96-DF62-4ECC-9742-A7CDBD3D66B9}"/>
              </a:ext>
            </a:extLst>
          </p:cNvPr>
          <p:cNvSpPr>
            <a:spLocks noGrp="1"/>
          </p:cNvSpPr>
          <p:nvPr>
            <p:ph type="sldNum" sz="quarter" idx="4"/>
          </p:nvPr>
        </p:nvSpPr>
        <p:spPr>
          <a:xfrm>
            <a:off x="11642558" y="6338772"/>
            <a:ext cx="549442" cy="365125"/>
          </a:xfrm>
          <a:prstGeom prst="rect">
            <a:avLst/>
          </a:prstGeom>
        </p:spPr>
        <p:txBody>
          <a:bodyPr/>
          <a:lstStyle>
            <a:lvl1pPr>
              <a:defRPr sz="1400" b="1">
                <a:solidFill>
                  <a:schemeClr val="bg1"/>
                </a:solidFill>
                <a:latin typeface="+mn-lt"/>
              </a:defRPr>
            </a:lvl1pPr>
          </a:lstStyle>
          <a:p>
            <a:fld id="{1B9E292B-13BA-4A99-B49F-BC36FC9E54D2}" type="slidenum">
              <a:rPr lang="ru-RU" smtClean="0"/>
              <a:pPr/>
              <a:t>‹#›</a:t>
            </a:fld>
            <a:endParaRPr lang="ru-RU" dirty="0"/>
          </a:p>
        </p:txBody>
      </p:sp>
      <p:pic>
        <p:nvPicPr>
          <p:cNvPr id="19" name="Picture 18" descr="Logo&#10;&#10;Description automatically generated with low confidence">
            <a:extLst>
              <a:ext uri="{FF2B5EF4-FFF2-40B4-BE49-F238E27FC236}">
                <a16:creationId xmlns:a16="http://schemas.microsoft.com/office/drawing/2014/main" id="{10667CAA-370D-41D1-A0F0-5A20DC40FB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859538" y="945714"/>
            <a:ext cx="2980950" cy="1261875"/>
          </a:xfrm>
          <a:prstGeom prst="rect">
            <a:avLst/>
          </a:prstGeom>
        </p:spPr>
      </p:pic>
      <p:pic>
        <p:nvPicPr>
          <p:cNvPr id="20" name="Picture 19" descr="Text&#10;&#10;Description automatically generated">
            <a:extLst>
              <a:ext uri="{FF2B5EF4-FFF2-40B4-BE49-F238E27FC236}">
                <a16:creationId xmlns:a16="http://schemas.microsoft.com/office/drawing/2014/main" id="{27B549B1-65EF-4DA4-9787-D9638DA26FB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3785" y="6357302"/>
            <a:ext cx="1929613" cy="337927"/>
          </a:xfrm>
          <a:prstGeom prst="rect">
            <a:avLst/>
          </a:prstGeom>
        </p:spPr>
      </p:pic>
    </p:spTree>
    <p:extLst>
      <p:ext uri="{BB962C8B-B14F-4D97-AF65-F5344CB8AC3E}">
        <p14:creationId xmlns:p14="http://schemas.microsoft.com/office/powerpoint/2010/main" val="917968811"/>
      </p:ext>
    </p:extLst>
  </p:cSld>
  <p:clrMap bg1="lt1" tx1="dk1" bg2="lt2" tx2="dk2" accent1="accent1" accent2="accent2" accent3="accent3" accent4="accent4" accent5="accent5" accent6="accent6" hlink="hlink" folHlink="folHlink"/>
  <p:sldLayoutIdLst>
    <p:sldLayoutId id="2147483651" r:id="rId1"/>
  </p:sldLayoutIdLst>
  <p:hf hdr="0" ftr="0" dt="0"/>
  <p:txStyles>
    <p:titleStyle>
      <a:lvl1pPr algn="l" defTabSz="914400" rtl="0" eaLnBrk="1" latinLnBrk="0" hangingPunct="1">
        <a:lnSpc>
          <a:spcPct val="90000"/>
        </a:lnSpc>
        <a:spcBef>
          <a:spcPct val="0"/>
        </a:spcBef>
        <a:buNone/>
        <a:defRPr sz="4400" b="1" kern="1200">
          <a:solidFill>
            <a:srgbClr val="1C334F"/>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C334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C334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C334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C334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C334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C4238-5ABF-4DF5-B392-A56CAE4C937F}"/>
              </a:ext>
            </a:extLst>
          </p:cNvPr>
          <p:cNvSpPr>
            <a:spLocks noGrp="1"/>
          </p:cNvSpPr>
          <p:nvPr>
            <p:ph type="title"/>
          </p:nvPr>
        </p:nvSpPr>
        <p:spPr>
          <a:xfrm>
            <a:off x="1336607"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3" name="Text Placeholder 2">
            <a:extLst>
              <a:ext uri="{FF2B5EF4-FFF2-40B4-BE49-F238E27FC236}">
                <a16:creationId xmlns:a16="http://schemas.microsoft.com/office/drawing/2014/main" id="{DA670322-BFB7-4E92-B693-FCE8948C2112}"/>
              </a:ext>
            </a:extLst>
          </p:cNvPr>
          <p:cNvSpPr>
            <a:spLocks noGrp="1"/>
          </p:cNvSpPr>
          <p:nvPr>
            <p:ph type="body" idx="1"/>
          </p:nvPr>
        </p:nvSpPr>
        <p:spPr>
          <a:xfrm>
            <a:off x="1320909" y="185309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16" name="Graphic 12">
            <a:extLst>
              <a:ext uri="{FF2B5EF4-FFF2-40B4-BE49-F238E27FC236}">
                <a16:creationId xmlns:a16="http://schemas.microsoft.com/office/drawing/2014/main" id="{F6E6E281-44CE-4BD0-9EA7-997CAFDD3F7A}"/>
              </a:ext>
            </a:extLst>
          </p:cNvPr>
          <p:cNvSpPr/>
          <p:nvPr userDrawn="1"/>
        </p:nvSpPr>
        <p:spPr>
          <a:xfrm>
            <a:off x="11420630" y="6290142"/>
            <a:ext cx="771370"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7" name="Slide Number Placeholder 5">
            <a:extLst>
              <a:ext uri="{FF2B5EF4-FFF2-40B4-BE49-F238E27FC236}">
                <a16:creationId xmlns:a16="http://schemas.microsoft.com/office/drawing/2014/main" id="{ED735A96-DF62-4ECC-9742-A7CDBD3D66B9}"/>
              </a:ext>
            </a:extLst>
          </p:cNvPr>
          <p:cNvSpPr>
            <a:spLocks noGrp="1"/>
          </p:cNvSpPr>
          <p:nvPr>
            <p:ph type="sldNum" sz="quarter" idx="4"/>
          </p:nvPr>
        </p:nvSpPr>
        <p:spPr>
          <a:xfrm>
            <a:off x="11642558" y="6338772"/>
            <a:ext cx="549442" cy="365125"/>
          </a:xfrm>
          <a:prstGeom prst="rect">
            <a:avLst/>
          </a:prstGeom>
        </p:spPr>
        <p:txBody>
          <a:bodyPr/>
          <a:lstStyle>
            <a:lvl1pPr>
              <a:defRPr sz="1400" b="1">
                <a:solidFill>
                  <a:schemeClr val="tx1"/>
                </a:solidFill>
                <a:latin typeface="+mn-lt"/>
              </a:defRPr>
            </a:lvl1pPr>
          </a:lstStyle>
          <a:p>
            <a:fld id="{1B9E292B-13BA-4A99-B49F-BC36FC9E54D2}" type="slidenum">
              <a:rPr lang="ru-RU" smtClean="0"/>
              <a:pPr/>
              <a:t>‹#›</a:t>
            </a:fld>
            <a:endParaRPr lang="ru-RU" dirty="0"/>
          </a:p>
        </p:txBody>
      </p:sp>
      <p:pic>
        <p:nvPicPr>
          <p:cNvPr id="19" name="Picture 18" descr="Logo&#10;&#10;Description automatically generated with low confidence">
            <a:extLst>
              <a:ext uri="{FF2B5EF4-FFF2-40B4-BE49-F238E27FC236}">
                <a16:creationId xmlns:a16="http://schemas.microsoft.com/office/drawing/2014/main" id="{10667CAA-370D-41D1-A0F0-5A20DC40FB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859538" y="945714"/>
            <a:ext cx="2980950" cy="1261875"/>
          </a:xfrm>
          <a:prstGeom prst="rect">
            <a:avLst/>
          </a:prstGeom>
        </p:spPr>
      </p:pic>
      <p:pic>
        <p:nvPicPr>
          <p:cNvPr id="20" name="Picture 19" descr="Text&#10;&#10;Description automatically generated">
            <a:extLst>
              <a:ext uri="{FF2B5EF4-FFF2-40B4-BE49-F238E27FC236}">
                <a16:creationId xmlns:a16="http://schemas.microsoft.com/office/drawing/2014/main" id="{27B549B1-65EF-4DA4-9787-D9638DA26FB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3785" y="6357302"/>
            <a:ext cx="1929613" cy="337927"/>
          </a:xfrm>
          <a:prstGeom prst="rect">
            <a:avLst/>
          </a:prstGeom>
        </p:spPr>
      </p:pic>
    </p:spTree>
    <p:extLst>
      <p:ext uri="{BB962C8B-B14F-4D97-AF65-F5344CB8AC3E}">
        <p14:creationId xmlns:p14="http://schemas.microsoft.com/office/powerpoint/2010/main" val="4090095576"/>
      </p:ext>
    </p:extLst>
  </p:cSld>
  <p:clrMap bg1="dk1" tx1="lt1" bg2="dk2" tx2="lt2" accent1="accent1" accent2="accent2" accent3="accent3" accent4="accent4" accent5="accent5" accent6="accent6" hlink="hlink" folHlink="folHlink"/>
  <p:sldLayoutIdLst>
    <p:sldLayoutId id="2147483670" r:id="rId1"/>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C4238-5ABF-4DF5-B392-A56CAE4C937F}"/>
              </a:ext>
            </a:extLst>
          </p:cNvPr>
          <p:cNvSpPr>
            <a:spLocks noGrp="1"/>
          </p:cNvSpPr>
          <p:nvPr>
            <p:ph type="title"/>
          </p:nvPr>
        </p:nvSpPr>
        <p:spPr>
          <a:xfrm>
            <a:off x="1336607"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3" name="Text Placeholder 2">
            <a:extLst>
              <a:ext uri="{FF2B5EF4-FFF2-40B4-BE49-F238E27FC236}">
                <a16:creationId xmlns:a16="http://schemas.microsoft.com/office/drawing/2014/main" id="{DA670322-BFB7-4E92-B693-FCE8948C2112}"/>
              </a:ext>
            </a:extLst>
          </p:cNvPr>
          <p:cNvSpPr>
            <a:spLocks noGrp="1"/>
          </p:cNvSpPr>
          <p:nvPr>
            <p:ph type="body" idx="1"/>
          </p:nvPr>
        </p:nvSpPr>
        <p:spPr>
          <a:xfrm>
            <a:off x="1320909" y="185309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19" name="Picture 18" descr="Logo&#10;&#10;Description automatically generated with low confidence">
            <a:extLst>
              <a:ext uri="{FF2B5EF4-FFF2-40B4-BE49-F238E27FC236}">
                <a16:creationId xmlns:a16="http://schemas.microsoft.com/office/drawing/2014/main" id="{10667CAA-370D-41D1-A0F0-5A20DC40FB2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5400000">
            <a:off x="-859538" y="945714"/>
            <a:ext cx="2980950" cy="1261875"/>
          </a:xfrm>
          <a:prstGeom prst="rect">
            <a:avLst/>
          </a:prstGeom>
        </p:spPr>
      </p:pic>
      <p:pic>
        <p:nvPicPr>
          <p:cNvPr id="20" name="Picture 19" descr="Text&#10;&#10;Description automatically generated">
            <a:extLst>
              <a:ext uri="{FF2B5EF4-FFF2-40B4-BE49-F238E27FC236}">
                <a16:creationId xmlns:a16="http://schemas.microsoft.com/office/drawing/2014/main" id="{27B549B1-65EF-4DA4-9787-D9638DA26FB7}"/>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016454" y="6357302"/>
            <a:ext cx="1929613" cy="337927"/>
          </a:xfrm>
          <a:prstGeom prst="rect">
            <a:avLst/>
          </a:prstGeom>
        </p:spPr>
      </p:pic>
    </p:spTree>
    <p:extLst>
      <p:ext uri="{BB962C8B-B14F-4D97-AF65-F5344CB8AC3E}">
        <p14:creationId xmlns:p14="http://schemas.microsoft.com/office/powerpoint/2010/main" val="423427014"/>
      </p:ext>
    </p:extLst>
  </p:cSld>
  <p:clrMap bg1="lt1" tx1="dk1" bg2="lt2" tx2="dk2" accent1="accent1" accent2="accent2" accent3="accent3" accent4="accent4" accent5="accent5" accent6="accent6" hlink="hlink" folHlink="folHlink"/>
  <p:sldLayoutIdLst>
    <p:sldLayoutId id="2147483662" r:id="rId1"/>
    <p:sldLayoutId id="2147483675" r:id="rId2"/>
  </p:sldLayoutIdLst>
  <p:hf hdr="0" ftr="0" dt="0"/>
  <p:txStyles>
    <p:titleStyle>
      <a:lvl1pPr algn="l" defTabSz="914400" rtl="0" eaLnBrk="1" latinLnBrk="0" hangingPunct="1">
        <a:lnSpc>
          <a:spcPct val="90000"/>
        </a:lnSpc>
        <a:spcBef>
          <a:spcPct val="0"/>
        </a:spcBef>
        <a:buNone/>
        <a:defRPr sz="4400" b="1" kern="1200">
          <a:solidFill>
            <a:srgbClr val="1C334F"/>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C334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C334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C334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C334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C334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BC4238-5ABF-4DF5-B392-A56CAE4C937F}"/>
              </a:ext>
            </a:extLst>
          </p:cNvPr>
          <p:cNvSpPr>
            <a:spLocks noGrp="1"/>
          </p:cNvSpPr>
          <p:nvPr>
            <p:ph type="title"/>
          </p:nvPr>
        </p:nvSpPr>
        <p:spPr>
          <a:xfrm>
            <a:off x="1336607"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NZ" dirty="0"/>
          </a:p>
        </p:txBody>
      </p:sp>
      <p:sp>
        <p:nvSpPr>
          <p:cNvPr id="3" name="Text Placeholder 2">
            <a:extLst>
              <a:ext uri="{FF2B5EF4-FFF2-40B4-BE49-F238E27FC236}">
                <a16:creationId xmlns:a16="http://schemas.microsoft.com/office/drawing/2014/main" id="{DA670322-BFB7-4E92-B693-FCE8948C2112}"/>
              </a:ext>
            </a:extLst>
          </p:cNvPr>
          <p:cNvSpPr>
            <a:spLocks noGrp="1"/>
          </p:cNvSpPr>
          <p:nvPr>
            <p:ph type="body" idx="1"/>
          </p:nvPr>
        </p:nvSpPr>
        <p:spPr>
          <a:xfrm>
            <a:off x="1320909" y="185309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19" name="Picture 18" descr="Logo&#10;&#10;Description automatically generated with low confidence">
            <a:extLst>
              <a:ext uri="{FF2B5EF4-FFF2-40B4-BE49-F238E27FC236}">
                <a16:creationId xmlns:a16="http://schemas.microsoft.com/office/drawing/2014/main" id="{10667CAA-370D-41D1-A0F0-5A20DC40FB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859538" y="945714"/>
            <a:ext cx="2980950" cy="1261875"/>
          </a:xfrm>
          <a:prstGeom prst="rect">
            <a:avLst/>
          </a:prstGeom>
        </p:spPr>
      </p:pic>
      <p:pic>
        <p:nvPicPr>
          <p:cNvPr id="20" name="Picture 19" descr="Text&#10;&#10;Description automatically generated">
            <a:extLst>
              <a:ext uri="{FF2B5EF4-FFF2-40B4-BE49-F238E27FC236}">
                <a16:creationId xmlns:a16="http://schemas.microsoft.com/office/drawing/2014/main" id="{27B549B1-65EF-4DA4-9787-D9638DA26FB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16454" y="6357302"/>
            <a:ext cx="1929613" cy="337927"/>
          </a:xfrm>
          <a:prstGeom prst="rect">
            <a:avLst/>
          </a:prstGeom>
        </p:spPr>
      </p:pic>
    </p:spTree>
    <p:extLst>
      <p:ext uri="{BB962C8B-B14F-4D97-AF65-F5344CB8AC3E}">
        <p14:creationId xmlns:p14="http://schemas.microsoft.com/office/powerpoint/2010/main" val="3583211510"/>
      </p:ext>
    </p:extLst>
  </p:cSld>
  <p:clrMap bg1="dk1" tx1="lt1" bg2="dk2" tx2="lt2" accent1="accent1" accent2="accent2" accent3="accent3" accent4="accent4" accent5="accent5" accent6="accent6" hlink="hlink" folHlink="folHlink"/>
  <p:sldLayoutIdLst>
    <p:sldLayoutId id="2147483668" r:id="rId1"/>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izzyjoyart.com/" TargetMode="External"/><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https://tihei-wamauriora.mystrikingly.com/" TargetMode="External"/><Relationship Id="rId2" Type="http://schemas.openxmlformats.org/officeDocument/2006/relationships/image" Target="../media/image5.jpeg"/><Relationship Id="rId1" Type="http://schemas.openxmlformats.org/officeDocument/2006/relationships/slideLayout" Target="../slideLayouts/slideLayout8.xml"/><Relationship Id="rId4" Type="http://schemas.openxmlformats.org/officeDocument/2006/relationships/hyperlink" Target="https://terauora.com/wp-content/uploads/2022/06/Indigenous-Insights-Series-1-Nov-2015-Te-Rau-Matatini-Ltd.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aus01.safelinks.protection.outlook.com/?url=https%3A%2F%2Fchat.whatsapp.com%2FD4FJKXtKLt04yr1FXMTT2U&amp;data=05%7C02%7CYumiko.Olliver%40thinkhauora.nz%7Ce8599b96d23347a3d68008dce0fcd591%7C94ac7407ff9241da922a82b638de52db%7C0%7C0%7C638632623718823094%7CUnknown%7CTWFpbGZsb3d8eyJWIjoiMC4wLjAwMDAiLCJQIjoiV2luMzIiLCJBTiI6Ik1haWwiLCJXVCI6Mn0%3D%7C0%7C%7C%7C&amp;sdata=l4g7JKt4WQg3y%2FP3D1h7hghj4K%2FdX7cVf5h%2BpmlQdqA%3D&amp;reserved=0" TargetMode="External"/><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DC0C5-31C5-486E-87E8-6EAF18BF0DCF}"/>
              </a:ext>
            </a:extLst>
          </p:cNvPr>
          <p:cNvSpPr>
            <a:spLocks noGrp="1"/>
          </p:cNvSpPr>
          <p:nvPr>
            <p:ph type="title"/>
          </p:nvPr>
        </p:nvSpPr>
        <p:spPr>
          <a:xfrm>
            <a:off x="1148751" y="1825101"/>
            <a:ext cx="10515600" cy="1325563"/>
          </a:xfrm>
        </p:spPr>
        <p:txBody>
          <a:bodyPr>
            <a:noAutofit/>
          </a:bodyPr>
          <a:lstStyle/>
          <a:p>
            <a:r>
              <a:rPr lang="en-NZ" sz="6000" dirty="0"/>
              <a:t>Innovative approaches to designing engagement and evaluation in integrated care</a:t>
            </a:r>
          </a:p>
        </p:txBody>
      </p:sp>
      <p:sp>
        <p:nvSpPr>
          <p:cNvPr id="4" name="TextBox 3">
            <a:extLst>
              <a:ext uri="{FF2B5EF4-FFF2-40B4-BE49-F238E27FC236}">
                <a16:creationId xmlns:a16="http://schemas.microsoft.com/office/drawing/2014/main" id="{DC846E05-007F-7305-B8DD-535BDBADE9E5}"/>
              </a:ext>
            </a:extLst>
          </p:cNvPr>
          <p:cNvSpPr txBox="1"/>
          <p:nvPr/>
        </p:nvSpPr>
        <p:spPr>
          <a:xfrm>
            <a:off x="1148751" y="3858624"/>
            <a:ext cx="9702561" cy="523220"/>
          </a:xfrm>
          <a:prstGeom prst="rect">
            <a:avLst/>
          </a:prstGeom>
          <a:noFill/>
        </p:spPr>
        <p:txBody>
          <a:bodyPr wrap="square">
            <a:spAutoFit/>
          </a:bodyPr>
          <a:lstStyle/>
          <a:p>
            <a:r>
              <a:rPr lang="en-NZ" sz="2800" dirty="0"/>
              <a:t>Session 9.4 Wednesday October 16 2024, 2:30 – 4:00pm</a:t>
            </a:r>
          </a:p>
        </p:txBody>
      </p:sp>
      <p:sp>
        <p:nvSpPr>
          <p:cNvPr id="5" name="TextBox 4">
            <a:extLst>
              <a:ext uri="{FF2B5EF4-FFF2-40B4-BE49-F238E27FC236}">
                <a16:creationId xmlns:a16="http://schemas.microsoft.com/office/drawing/2014/main" id="{6C831F1C-4E83-184D-D2E5-D07314C85F63}"/>
              </a:ext>
            </a:extLst>
          </p:cNvPr>
          <p:cNvSpPr txBox="1"/>
          <p:nvPr/>
        </p:nvSpPr>
        <p:spPr>
          <a:xfrm>
            <a:off x="1657709" y="5020793"/>
            <a:ext cx="9702561" cy="646331"/>
          </a:xfrm>
          <a:prstGeom prst="rect">
            <a:avLst/>
          </a:prstGeom>
          <a:noFill/>
        </p:spPr>
        <p:txBody>
          <a:bodyPr wrap="square">
            <a:spAutoFit/>
          </a:bodyPr>
          <a:lstStyle/>
          <a:p>
            <a:r>
              <a:rPr lang="en-NZ" sz="3600" b="1" dirty="0"/>
              <a:t>Dr Yumiko Olliver and </a:t>
            </a:r>
            <a:r>
              <a:rPr lang="en-NZ" sz="3600" b="1" dirty="0" err="1"/>
              <a:t>Kāroria</a:t>
            </a:r>
            <a:r>
              <a:rPr lang="en-NZ" sz="3600" b="1" dirty="0"/>
              <a:t> Johns</a:t>
            </a:r>
          </a:p>
        </p:txBody>
      </p:sp>
    </p:spTree>
    <p:extLst>
      <p:ext uri="{BB962C8B-B14F-4D97-AF65-F5344CB8AC3E}">
        <p14:creationId xmlns:p14="http://schemas.microsoft.com/office/powerpoint/2010/main" val="2116549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19546-522A-4EAD-B27F-F6E7AB7C927E}"/>
              </a:ext>
            </a:extLst>
          </p:cNvPr>
          <p:cNvSpPr>
            <a:spLocks noGrp="1"/>
          </p:cNvSpPr>
          <p:nvPr>
            <p:ph type="title"/>
          </p:nvPr>
        </p:nvSpPr>
        <p:spPr>
          <a:xfrm>
            <a:off x="1131496" y="4294547"/>
            <a:ext cx="10515600" cy="1325563"/>
          </a:xfrm>
        </p:spPr>
        <p:txBody>
          <a:bodyPr>
            <a:normAutofit fontScale="90000"/>
          </a:bodyPr>
          <a:lstStyle/>
          <a:p>
            <a:r>
              <a:rPr lang="en-NZ" sz="4000" dirty="0"/>
              <a:t>1. How can silenced voices be better gathered and heard for outstanding ‘health’ and wellbeing?</a:t>
            </a:r>
            <a:br>
              <a:rPr lang="en-NZ" sz="4000" dirty="0"/>
            </a:br>
            <a:br>
              <a:rPr lang="en-NZ" sz="4000" dirty="0"/>
            </a:br>
            <a:r>
              <a:rPr lang="en-NZ" sz="4000" dirty="0"/>
              <a:t>2. How can ‘evaluation’ be most meaningful for our people and communities?</a:t>
            </a:r>
            <a:br>
              <a:rPr lang="en-NZ" sz="4000" dirty="0"/>
            </a:br>
            <a:br>
              <a:rPr lang="en-NZ" sz="4000" dirty="0"/>
            </a:br>
            <a:r>
              <a:rPr lang="en-NZ" sz="4000" dirty="0"/>
              <a:t>3. How can ‘engagement’ and ‘evaluation’ be reimagined to capture silenced voices?</a:t>
            </a:r>
            <a:br>
              <a:rPr lang="en-NZ" dirty="0"/>
            </a:br>
            <a:br>
              <a:rPr lang="en-NZ" dirty="0"/>
            </a:br>
            <a:br>
              <a:rPr lang="en-NZ" dirty="0"/>
            </a:br>
            <a:br>
              <a:rPr lang="en-NZ" dirty="0"/>
            </a:br>
            <a:br>
              <a:rPr lang="en-NZ" dirty="0"/>
            </a:br>
            <a:endParaRPr lang="en-NZ" dirty="0"/>
          </a:p>
        </p:txBody>
      </p:sp>
    </p:spTree>
    <p:extLst>
      <p:ext uri="{BB962C8B-B14F-4D97-AF65-F5344CB8AC3E}">
        <p14:creationId xmlns:p14="http://schemas.microsoft.com/office/powerpoint/2010/main" val="17028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B8B9A-49FC-4AE1-A7B3-87AE6A0269CE}"/>
              </a:ext>
            </a:extLst>
          </p:cNvPr>
          <p:cNvSpPr>
            <a:spLocks noGrp="1"/>
          </p:cNvSpPr>
          <p:nvPr>
            <p:ph type="title"/>
          </p:nvPr>
        </p:nvSpPr>
        <p:spPr/>
        <p:txBody>
          <a:bodyPr/>
          <a:lstStyle/>
          <a:p>
            <a:r>
              <a:rPr lang="en-NZ" dirty="0"/>
              <a:t>We would like to explore with you:</a:t>
            </a:r>
          </a:p>
        </p:txBody>
      </p:sp>
      <p:sp>
        <p:nvSpPr>
          <p:cNvPr id="3" name="TextBox 2">
            <a:extLst>
              <a:ext uri="{FF2B5EF4-FFF2-40B4-BE49-F238E27FC236}">
                <a16:creationId xmlns:a16="http://schemas.microsoft.com/office/drawing/2014/main" id="{6AA4FA57-5240-8138-FDD5-15A3047B6F4D}"/>
              </a:ext>
            </a:extLst>
          </p:cNvPr>
          <p:cNvSpPr txBox="1"/>
          <p:nvPr/>
        </p:nvSpPr>
        <p:spPr>
          <a:xfrm>
            <a:off x="1380226" y="2449902"/>
            <a:ext cx="10274061" cy="1477328"/>
          </a:xfrm>
          <a:prstGeom prst="rect">
            <a:avLst/>
          </a:prstGeom>
          <a:noFill/>
        </p:spPr>
        <p:txBody>
          <a:bodyPr wrap="square" rtlCol="0">
            <a:spAutoFit/>
          </a:bodyPr>
          <a:lstStyle/>
          <a:p>
            <a:r>
              <a:rPr lang="en-NZ" sz="3600" dirty="0"/>
              <a:t>What else is needed to be responsive to other ways of knowing?</a:t>
            </a:r>
          </a:p>
          <a:p>
            <a:endParaRPr lang="en-NZ" dirty="0"/>
          </a:p>
        </p:txBody>
      </p:sp>
      <p:sp>
        <p:nvSpPr>
          <p:cNvPr id="5" name="TextBox 4">
            <a:extLst>
              <a:ext uri="{FF2B5EF4-FFF2-40B4-BE49-F238E27FC236}">
                <a16:creationId xmlns:a16="http://schemas.microsoft.com/office/drawing/2014/main" id="{8DA4C3C0-4129-D68A-E900-6754DC4EAD57}"/>
              </a:ext>
            </a:extLst>
          </p:cNvPr>
          <p:cNvSpPr txBox="1"/>
          <p:nvPr/>
        </p:nvSpPr>
        <p:spPr>
          <a:xfrm>
            <a:off x="1380226" y="3809061"/>
            <a:ext cx="10377578" cy="2031325"/>
          </a:xfrm>
          <a:prstGeom prst="rect">
            <a:avLst/>
          </a:prstGeom>
          <a:noFill/>
        </p:spPr>
        <p:txBody>
          <a:bodyPr wrap="square">
            <a:spAutoFit/>
          </a:bodyPr>
          <a:lstStyle/>
          <a:p>
            <a:r>
              <a:rPr lang="en-NZ" sz="3600" dirty="0"/>
              <a:t>What could be next, as a network of practitioners/ knowledge weavers, to develop excellence in this space?</a:t>
            </a:r>
            <a:br>
              <a:rPr lang="en-NZ" dirty="0"/>
            </a:br>
            <a:endParaRPr lang="en-NZ" dirty="0"/>
          </a:p>
        </p:txBody>
      </p:sp>
    </p:spTree>
    <p:extLst>
      <p:ext uri="{BB962C8B-B14F-4D97-AF65-F5344CB8AC3E}">
        <p14:creationId xmlns:p14="http://schemas.microsoft.com/office/powerpoint/2010/main" val="2410571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07BE7AD-99D9-4417-B392-A7AE48002997}"/>
              </a:ext>
            </a:extLst>
          </p:cNvPr>
          <p:cNvSpPr>
            <a:spLocks noGrp="1"/>
          </p:cNvSpPr>
          <p:nvPr>
            <p:ph type="sldNum" sz="quarter" idx="10"/>
          </p:nvPr>
        </p:nvSpPr>
        <p:spPr/>
        <p:txBody>
          <a:bodyPr/>
          <a:lstStyle/>
          <a:p>
            <a:fld id="{8AF3C647-CB52-49DA-88DF-CFE87A77EF05}" type="slidenum">
              <a:rPr lang="ru-RU" smtClean="0"/>
              <a:pPr/>
              <a:t>4</a:t>
            </a:fld>
            <a:endParaRPr lang="ru-RU" dirty="0"/>
          </a:p>
        </p:txBody>
      </p:sp>
      <p:pic>
        <p:nvPicPr>
          <p:cNvPr id="1026" name="Picture 2">
            <a:extLst>
              <a:ext uri="{FF2B5EF4-FFF2-40B4-BE49-F238E27FC236}">
                <a16:creationId xmlns:a16="http://schemas.microsoft.com/office/drawing/2014/main" id="{0B8DCA51-5FA0-14AD-C143-D5A359F82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359" y="607802"/>
            <a:ext cx="9336114" cy="5042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0799C3E-7A25-04E7-A75F-CEF3853D9D4A}"/>
              </a:ext>
            </a:extLst>
          </p:cNvPr>
          <p:cNvSpPr txBox="1"/>
          <p:nvPr/>
        </p:nvSpPr>
        <p:spPr>
          <a:xfrm>
            <a:off x="1621766" y="5814204"/>
            <a:ext cx="4474234" cy="646331"/>
          </a:xfrm>
          <a:prstGeom prst="rect">
            <a:avLst/>
          </a:prstGeom>
          <a:noFill/>
        </p:spPr>
        <p:txBody>
          <a:bodyPr wrap="square" rtlCol="0">
            <a:spAutoFit/>
          </a:bodyPr>
          <a:lstStyle/>
          <a:p>
            <a:r>
              <a:rPr lang="en-NZ" dirty="0"/>
              <a:t>Illustration credit: </a:t>
            </a:r>
            <a:r>
              <a:rPr lang="en-NZ" b="0" i="0" u="sng" dirty="0">
                <a:solidFill>
                  <a:srgbClr val="53B6A4"/>
                </a:solidFill>
                <a:effectLst/>
                <a:latin typeface="Source Sans Pro" panose="020B0503030403020204" pitchFamily="34" charset="0"/>
                <a:hlinkClick r:id="rId3"/>
              </a:rPr>
              <a:t>https://www.izzyjoyart.com/</a:t>
            </a:r>
            <a:endParaRPr lang="en-NZ" dirty="0"/>
          </a:p>
        </p:txBody>
      </p:sp>
    </p:spTree>
    <p:extLst>
      <p:ext uri="{BB962C8B-B14F-4D97-AF65-F5344CB8AC3E}">
        <p14:creationId xmlns:p14="http://schemas.microsoft.com/office/powerpoint/2010/main" val="3773081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63F100-F9BE-4B2B-B2B6-970248D66001}"/>
              </a:ext>
            </a:extLst>
          </p:cNvPr>
          <p:cNvSpPr>
            <a:spLocks noGrp="1"/>
          </p:cNvSpPr>
          <p:nvPr>
            <p:ph type="title"/>
          </p:nvPr>
        </p:nvSpPr>
        <p:spPr/>
        <p:txBody>
          <a:bodyPr/>
          <a:lstStyle/>
          <a:p>
            <a:r>
              <a:rPr lang="en-NZ" dirty="0" err="1"/>
              <a:t>Tihei-wa</a:t>
            </a:r>
            <a:r>
              <a:rPr lang="en-NZ" dirty="0"/>
              <a:t> Mauri </a:t>
            </a:r>
            <a:r>
              <a:rPr lang="en-NZ" dirty="0" err="1"/>
              <a:t>ora</a:t>
            </a:r>
            <a:r>
              <a:rPr lang="en-NZ" dirty="0"/>
              <a:t> – a resource </a:t>
            </a:r>
          </a:p>
        </p:txBody>
      </p:sp>
      <p:pic>
        <p:nvPicPr>
          <p:cNvPr id="2054" name="Picture 6" descr="broken image">
            <a:extLst>
              <a:ext uri="{FF2B5EF4-FFF2-40B4-BE49-F238E27FC236}">
                <a16:creationId xmlns:a16="http://schemas.microsoft.com/office/drawing/2014/main" id="{30628BF4-09CE-703E-8614-9D7206AC74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699" y="1523851"/>
            <a:ext cx="4443321" cy="42705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F1DE2F9-1610-D004-8D61-132B2FF0A5A8}"/>
              </a:ext>
            </a:extLst>
          </p:cNvPr>
          <p:cNvSpPr txBox="1"/>
          <p:nvPr/>
        </p:nvSpPr>
        <p:spPr>
          <a:xfrm>
            <a:off x="5574820" y="1690688"/>
            <a:ext cx="6094562" cy="4103688"/>
          </a:xfrm>
          <a:prstGeom prst="rect">
            <a:avLst/>
          </a:prstGeom>
          <a:noFill/>
        </p:spPr>
        <p:txBody>
          <a:bodyPr wrap="square">
            <a:spAutoFit/>
          </a:bodyPr>
          <a:lstStyle/>
          <a:p>
            <a:pPr marL="10160" indent="8890" algn="ctr">
              <a:spcAft>
                <a:spcPts val="90"/>
              </a:spcAft>
            </a:pPr>
            <a:r>
              <a:rPr lang="en-US" sz="1800" b="0" i="0" dirty="0" err="1">
                <a:solidFill>
                  <a:srgbClr val="000000"/>
                </a:solidFill>
                <a:effectLst/>
                <a:latin typeface="Calibri" panose="020F0502020204030204" pitchFamily="34" charset="0"/>
              </a:rPr>
              <a:t>Te</a:t>
            </a:r>
            <a:r>
              <a:rPr lang="en-US" sz="1800" b="0" i="0" dirty="0">
                <a:solidFill>
                  <a:srgbClr val="000000"/>
                </a:solidFill>
                <a:effectLst/>
                <a:latin typeface="Calibri" panose="020F0502020204030204" pitchFamily="34" charset="0"/>
              </a:rPr>
              <a:t> </a:t>
            </a:r>
            <a:r>
              <a:rPr lang="en-US" sz="1800" b="0" i="0" dirty="0" err="1">
                <a:solidFill>
                  <a:srgbClr val="000000"/>
                </a:solidFill>
                <a:effectLst/>
                <a:latin typeface="Calibri" panose="020F0502020204030204" pitchFamily="34" charset="0"/>
              </a:rPr>
              <a:t>Korekore</a:t>
            </a:r>
            <a:r>
              <a:rPr lang="en-US" sz="1800" b="0" i="0" dirty="0">
                <a:solidFill>
                  <a:srgbClr val="000000"/>
                </a:solidFill>
                <a:effectLst/>
                <a:latin typeface="Calibri" panose="020F0502020204030204" pitchFamily="34" charset="0"/>
              </a:rPr>
              <a:t> (pitch black) the vast mass of potential being, imbued with divine essences.</a:t>
            </a:r>
            <a:endParaRPr lang="en-US" sz="1400" b="0" i="0" dirty="0">
              <a:solidFill>
                <a:srgbClr val="000000"/>
              </a:solidFill>
              <a:effectLst/>
              <a:latin typeface="Calibri" panose="020F0502020204030204" pitchFamily="34" charset="0"/>
            </a:endParaRPr>
          </a:p>
          <a:p>
            <a:pPr marL="10160" indent="8890" algn="ctr">
              <a:spcAft>
                <a:spcPts val="715"/>
              </a:spcAft>
            </a:pPr>
            <a:r>
              <a:rPr lang="en-US" sz="1800" b="0" i="0" dirty="0">
                <a:solidFill>
                  <a:srgbClr val="000000"/>
                </a:solidFill>
                <a:effectLst/>
                <a:latin typeface="Calibri" panose="020F0502020204030204" pitchFamily="34" charset="0"/>
              </a:rPr>
              <a:t>[conception]</a:t>
            </a:r>
            <a:endParaRPr lang="en-US" sz="1400" b="0" i="0" dirty="0">
              <a:solidFill>
                <a:srgbClr val="000000"/>
              </a:solidFill>
              <a:effectLst/>
              <a:latin typeface="Calibri" panose="020F0502020204030204" pitchFamily="34" charset="0"/>
            </a:endParaRPr>
          </a:p>
          <a:p>
            <a:pPr marL="10160" marR="1270" indent="8890" algn="ctr">
              <a:spcAft>
                <a:spcPts val="90"/>
              </a:spcAft>
            </a:pPr>
            <a:r>
              <a:rPr lang="en-US" sz="1800" b="0" i="0" dirty="0" err="1">
                <a:solidFill>
                  <a:srgbClr val="7E7E7E"/>
                </a:solidFill>
                <a:effectLst/>
                <a:latin typeface="Calibri" panose="020F0502020204030204" pitchFamily="34" charset="0"/>
              </a:rPr>
              <a:t>Te</a:t>
            </a:r>
            <a:r>
              <a:rPr lang="en-US" sz="1800" b="0" i="0" dirty="0">
                <a:solidFill>
                  <a:srgbClr val="7E7E7E"/>
                </a:solidFill>
                <a:effectLst/>
                <a:latin typeface="Calibri" panose="020F0502020204030204" pitchFamily="34" charset="0"/>
              </a:rPr>
              <a:t> </a:t>
            </a:r>
            <a:r>
              <a:rPr lang="en-US" sz="1800" b="0" i="0" dirty="0" err="1">
                <a:solidFill>
                  <a:srgbClr val="7E7E7E"/>
                </a:solidFill>
                <a:effectLst/>
                <a:latin typeface="Calibri" panose="020F0502020204030204" pitchFamily="34" charset="0"/>
              </a:rPr>
              <a:t>Pö</a:t>
            </a:r>
            <a:r>
              <a:rPr lang="en-US" sz="1800" b="0" i="0" dirty="0">
                <a:solidFill>
                  <a:srgbClr val="7E7E7E"/>
                </a:solidFill>
                <a:effectLst/>
                <a:latin typeface="Calibri" panose="020F0502020204030204" pitchFamily="34" charset="0"/>
              </a:rPr>
              <a:t> realms (various shades of black) darkness and night stages of growth and development.</a:t>
            </a:r>
            <a:endParaRPr lang="en-US" sz="1400" b="0" i="0" dirty="0">
              <a:solidFill>
                <a:srgbClr val="000000"/>
              </a:solidFill>
              <a:effectLst/>
              <a:latin typeface="Calibri" panose="020F0502020204030204" pitchFamily="34" charset="0"/>
            </a:endParaRPr>
          </a:p>
          <a:p>
            <a:pPr marL="10160" indent="8890" algn="ctr">
              <a:spcAft>
                <a:spcPts val="715"/>
              </a:spcAft>
            </a:pPr>
            <a:r>
              <a:rPr lang="en-US" sz="1800" b="0" i="0" dirty="0">
                <a:solidFill>
                  <a:srgbClr val="7E7E7E"/>
                </a:solidFill>
                <a:effectLst/>
                <a:latin typeface="Calibri" panose="020F0502020204030204" pitchFamily="34" charset="0"/>
              </a:rPr>
              <a:t>[child grows within the mother’s womb]</a:t>
            </a:r>
            <a:endParaRPr lang="en-US" sz="1400" b="0" i="0" dirty="0">
              <a:solidFill>
                <a:srgbClr val="000000"/>
              </a:solidFill>
              <a:effectLst/>
              <a:latin typeface="Calibri" panose="020F0502020204030204" pitchFamily="34" charset="0"/>
            </a:endParaRPr>
          </a:p>
          <a:p>
            <a:pPr marL="10160" indent="8890" algn="ctr">
              <a:spcAft>
                <a:spcPts val="90"/>
              </a:spcAft>
            </a:pPr>
            <a:r>
              <a:rPr lang="en-US" sz="1800" b="0" i="0" dirty="0" err="1">
                <a:solidFill>
                  <a:srgbClr val="943534"/>
                </a:solidFill>
                <a:effectLst/>
                <a:latin typeface="Calibri" panose="020F0502020204030204" pitchFamily="34" charset="0"/>
              </a:rPr>
              <a:t>Te</a:t>
            </a:r>
            <a:r>
              <a:rPr lang="en-US" sz="1800" b="0" i="0" dirty="0">
                <a:solidFill>
                  <a:srgbClr val="943534"/>
                </a:solidFill>
                <a:effectLst/>
                <a:latin typeface="Calibri" panose="020F0502020204030204" pitchFamily="34" charset="0"/>
              </a:rPr>
              <a:t> </a:t>
            </a:r>
            <a:r>
              <a:rPr lang="en-US" sz="1800" b="0" i="0" dirty="0" err="1">
                <a:solidFill>
                  <a:srgbClr val="943534"/>
                </a:solidFill>
                <a:effectLst/>
                <a:latin typeface="Calibri" panose="020F0502020204030204" pitchFamily="34" charset="0"/>
              </a:rPr>
              <a:t>Whei</a:t>
            </a:r>
            <a:r>
              <a:rPr lang="en-US" sz="1800" b="0" i="0" dirty="0">
                <a:solidFill>
                  <a:srgbClr val="943534"/>
                </a:solidFill>
                <a:effectLst/>
                <a:latin typeface="Calibri" panose="020F0502020204030204" pitchFamily="34" charset="0"/>
              </a:rPr>
              <a:t>-Ao (reds/orange) the realm of coming into being, critical changes and transition, glimmer of light.</a:t>
            </a:r>
            <a:endParaRPr lang="en-US" sz="1400" b="0" i="0" dirty="0">
              <a:solidFill>
                <a:srgbClr val="000000"/>
              </a:solidFill>
              <a:effectLst/>
              <a:latin typeface="Calibri" panose="020F0502020204030204" pitchFamily="34" charset="0"/>
            </a:endParaRPr>
          </a:p>
          <a:p>
            <a:pPr marL="10160" indent="8890" algn="ctr">
              <a:spcAft>
                <a:spcPts val="715"/>
              </a:spcAft>
            </a:pPr>
            <a:r>
              <a:rPr lang="en-US" sz="1800" b="0" i="0" dirty="0">
                <a:solidFill>
                  <a:srgbClr val="943534"/>
                </a:solidFill>
                <a:effectLst/>
                <a:latin typeface="Calibri" panose="020F0502020204030204" pitchFamily="34" charset="0"/>
              </a:rPr>
              <a:t>[mother goes into </a:t>
            </a:r>
            <a:r>
              <a:rPr lang="en-US" sz="1800" b="0" i="0" dirty="0" err="1">
                <a:solidFill>
                  <a:srgbClr val="943534"/>
                </a:solidFill>
                <a:effectLst/>
                <a:latin typeface="Calibri" panose="020F0502020204030204" pitchFamily="34" charset="0"/>
              </a:rPr>
              <a:t>labour</a:t>
            </a:r>
            <a:r>
              <a:rPr lang="en-US" sz="1800" b="0" i="0" dirty="0">
                <a:solidFill>
                  <a:srgbClr val="943534"/>
                </a:solidFill>
                <a:effectLst/>
                <a:latin typeface="Calibri" panose="020F0502020204030204" pitchFamily="34" charset="0"/>
              </a:rPr>
              <a:t> in process of birthing]</a:t>
            </a:r>
            <a:endParaRPr lang="en-US" sz="1400" b="0" i="0" dirty="0">
              <a:solidFill>
                <a:srgbClr val="000000"/>
              </a:solidFill>
              <a:effectLst/>
              <a:latin typeface="Calibri" panose="020F0502020204030204" pitchFamily="34" charset="0"/>
            </a:endParaRPr>
          </a:p>
          <a:p>
            <a:pPr marL="12065" indent="8890" algn="ctr">
              <a:spcAft>
                <a:spcPts val="90"/>
              </a:spcAft>
            </a:pPr>
            <a:r>
              <a:rPr lang="en-US" sz="1800" b="0" i="0" dirty="0">
                <a:solidFill>
                  <a:srgbClr val="548DD4"/>
                </a:solidFill>
                <a:effectLst/>
                <a:latin typeface="Calibri" panose="020F0502020204030204" pitchFamily="34" charset="0"/>
              </a:rPr>
              <a:t>Ki </a:t>
            </a:r>
            <a:r>
              <a:rPr lang="en-US" sz="1800" b="0" i="0" dirty="0" err="1">
                <a:solidFill>
                  <a:srgbClr val="548DD4"/>
                </a:solidFill>
                <a:effectLst/>
                <a:latin typeface="Calibri" panose="020F0502020204030204" pitchFamily="34" charset="0"/>
              </a:rPr>
              <a:t>Te</a:t>
            </a:r>
            <a:r>
              <a:rPr lang="en-US" sz="1800" b="0" i="0" dirty="0">
                <a:solidFill>
                  <a:srgbClr val="548DD4"/>
                </a:solidFill>
                <a:effectLst/>
                <a:latin typeface="Calibri" panose="020F0502020204030204" pitchFamily="34" charset="0"/>
              </a:rPr>
              <a:t> Ao </a:t>
            </a:r>
            <a:r>
              <a:rPr lang="en-US" sz="1800" b="0" i="0" dirty="0" err="1">
                <a:solidFill>
                  <a:srgbClr val="548DD4"/>
                </a:solidFill>
                <a:effectLst/>
                <a:latin typeface="Calibri" panose="020F0502020204030204" pitchFamily="34" charset="0"/>
              </a:rPr>
              <a:t>Marama</a:t>
            </a:r>
            <a:r>
              <a:rPr lang="en-US" sz="1800" b="0" i="0" dirty="0">
                <a:solidFill>
                  <a:srgbClr val="548DD4"/>
                </a:solidFill>
                <a:effectLst/>
                <a:latin typeface="Calibri" panose="020F0502020204030204" pitchFamily="34" charset="0"/>
              </a:rPr>
              <a:t> (white/light blue) the realm of light and being, this world, mortality.</a:t>
            </a:r>
            <a:endParaRPr lang="en-US" sz="1400" b="0" i="0" dirty="0">
              <a:solidFill>
                <a:srgbClr val="000000"/>
              </a:solidFill>
              <a:effectLst/>
              <a:latin typeface="Calibri" panose="020F0502020204030204" pitchFamily="34" charset="0"/>
            </a:endParaRPr>
          </a:p>
          <a:p>
            <a:pPr marL="12065" marR="1905" indent="8890" algn="ctr">
              <a:spcAft>
                <a:spcPts val="715"/>
              </a:spcAft>
            </a:pPr>
            <a:r>
              <a:rPr lang="en-US" sz="1800" b="0" i="0" dirty="0">
                <a:solidFill>
                  <a:srgbClr val="548DD4"/>
                </a:solidFill>
                <a:effectLst/>
                <a:latin typeface="Calibri" panose="020F0502020204030204" pitchFamily="34" charset="0"/>
              </a:rPr>
              <a:t>[child is born into the world of light]</a:t>
            </a:r>
            <a:endParaRPr lang="en-US" sz="1400" b="0" i="0" dirty="0">
              <a:solidFill>
                <a:srgbClr val="000000"/>
              </a:solidFill>
              <a:effectLst/>
              <a:latin typeface="Calibri" panose="020F0502020204030204" pitchFamily="34" charset="0"/>
            </a:endParaRPr>
          </a:p>
          <a:p>
            <a:pPr marL="2540" algn="ctr">
              <a:spcAft>
                <a:spcPts val="705"/>
              </a:spcAft>
            </a:pPr>
            <a:r>
              <a:rPr lang="en-US" sz="1800" b="0" i="0" dirty="0" err="1">
                <a:solidFill>
                  <a:srgbClr val="31849B"/>
                </a:solidFill>
                <a:effectLst/>
                <a:latin typeface="Calibri" panose="020F0502020204030204" pitchFamily="34" charset="0"/>
              </a:rPr>
              <a:t>Tihei-wa</a:t>
            </a:r>
            <a:r>
              <a:rPr lang="en-US" sz="1800" b="0" i="0" dirty="0">
                <a:solidFill>
                  <a:srgbClr val="31849B"/>
                </a:solidFill>
                <a:effectLst/>
                <a:latin typeface="Calibri" panose="020F0502020204030204" pitchFamily="34" charset="0"/>
              </a:rPr>
              <a:t> Mauri Ora! (Blue/green) the living breath of life.</a:t>
            </a:r>
            <a:endParaRPr lang="en-US" sz="1400" b="0" i="0" dirty="0">
              <a:solidFill>
                <a:srgbClr val="000000"/>
              </a:solidFill>
              <a:effectLst/>
              <a:latin typeface="Calibri" panose="020F0502020204030204" pitchFamily="34" charset="0"/>
            </a:endParaRPr>
          </a:p>
        </p:txBody>
      </p:sp>
      <p:sp>
        <p:nvSpPr>
          <p:cNvPr id="7" name="TextBox 6">
            <a:extLst>
              <a:ext uri="{FF2B5EF4-FFF2-40B4-BE49-F238E27FC236}">
                <a16:creationId xmlns:a16="http://schemas.microsoft.com/office/drawing/2014/main" id="{282E4F29-0C77-D3BB-B81F-EDF4CDACDF06}"/>
              </a:ext>
            </a:extLst>
          </p:cNvPr>
          <p:cNvSpPr txBox="1"/>
          <p:nvPr/>
        </p:nvSpPr>
        <p:spPr>
          <a:xfrm>
            <a:off x="741871" y="5933762"/>
            <a:ext cx="10187796" cy="646331"/>
          </a:xfrm>
          <a:prstGeom prst="rect">
            <a:avLst/>
          </a:prstGeom>
          <a:noFill/>
        </p:spPr>
        <p:txBody>
          <a:bodyPr wrap="square" rtlCol="0">
            <a:spAutoFit/>
          </a:bodyPr>
          <a:lstStyle/>
          <a:p>
            <a:r>
              <a:rPr lang="en-NZ" sz="1200" dirty="0"/>
              <a:t>Developed by </a:t>
            </a:r>
            <a:r>
              <a:rPr lang="en-NZ" sz="1200" dirty="0" err="1"/>
              <a:t>Teina</a:t>
            </a:r>
            <a:r>
              <a:rPr lang="en-NZ" sz="1200" dirty="0"/>
              <a:t> </a:t>
            </a:r>
            <a:r>
              <a:rPr lang="en-NZ" sz="1200" dirty="0" err="1"/>
              <a:t>Piripi</a:t>
            </a:r>
            <a:r>
              <a:rPr lang="en-NZ" sz="1200" dirty="0"/>
              <a:t> and Vivienne Body. </a:t>
            </a:r>
            <a:r>
              <a:rPr lang="en-NZ" sz="1200" dirty="0">
                <a:hlinkClick r:id="rId3"/>
              </a:rPr>
              <a:t>https://tihei-wamauriora.mystrikingly.com/</a:t>
            </a:r>
            <a:endParaRPr lang="en-NZ" sz="1200" dirty="0"/>
          </a:p>
          <a:p>
            <a:r>
              <a:rPr lang="en-NZ" sz="1200" dirty="0">
                <a:hlinkClick r:id="rId4"/>
              </a:rPr>
              <a:t>Additional resources</a:t>
            </a:r>
            <a:r>
              <a:rPr lang="en-NZ" sz="1200" dirty="0"/>
              <a:t> and </a:t>
            </a:r>
            <a:r>
              <a:rPr lang="en-NZ" sz="1200" b="0" i="0" dirty="0" err="1">
                <a:solidFill>
                  <a:srgbClr val="111111"/>
                </a:solidFill>
                <a:effectLst/>
                <a:latin typeface="-apple-system"/>
              </a:rPr>
              <a:t>Piripi</a:t>
            </a:r>
            <a:r>
              <a:rPr lang="en-NZ" sz="1200" b="0" i="0" dirty="0">
                <a:solidFill>
                  <a:srgbClr val="111111"/>
                </a:solidFill>
                <a:effectLst/>
                <a:latin typeface="-apple-system"/>
              </a:rPr>
              <a:t>, T., &amp; Body, V. (2012). </a:t>
            </a:r>
            <a:r>
              <a:rPr lang="en-NZ" sz="1200" b="0" i="1" dirty="0" err="1">
                <a:solidFill>
                  <a:srgbClr val="111111"/>
                </a:solidFill>
                <a:effectLst/>
                <a:latin typeface="-apple-system"/>
              </a:rPr>
              <a:t>Tihei-wa</a:t>
            </a:r>
            <a:r>
              <a:rPr lang="en-NZ" sz="1200" b="0" i="1" dirty="0">
                <a:solidFill>
                  <a:srgbClr val="111111"/>
                </a:solidFill>
                <a:effectLst/>
                <a:latin typeface="-apple-system"/>
              </a:rPr>
              <a:t> Mauri Ora: </a:t>
            </a:r>
            <a:r>
              <a:rPr lang="en-NZ" sz="1200" b="0" i="1" dirty="0" err="1">
                <a:solidFill>
                  <a:srgbClr val="111111"/>
                </a:solidFill>
                <a:effectLst/>
                <a:latin typeface="-apple-system"/>
              </a:rPr>
              <a:t>Te</a:t>
            </a:r>
            <a:r>
              <a:rPr lang="en-NZ" sz="1200" b="0" i="1" dirty="0">
                <a:solidFill>
                  <a:srgbClr val="111111"/>
                </a:solidFill>
                <a:effectLst/>
                <a:latin typeface="-apple-system"/>
              </a:rPr>
              <a:t> </a:t>
            </a:r>
            <a:r>
              <a:rPr lang="en-NZ" sz="1200" b="0" i="1" dirty="0" err="1">
                <a:solidFill>
                  <a:srgbClr val="111111"/>
                </a:solidFill>
                <a:effectLst/>
                <a:latin typeface="-apple-system"/>
              </a:rPr>
              <a:t>Tipuranga</a:t>
            </a:r>
            <a:r>
              <a:rPr lang="en-NZ" sz="1200" b="0" i="0" dirty="0">
                <a:solidFill>
                  <a:srgbClr val="111111"/>
                </a:solidFill>
                <a:effectLst/>
                <a:latin typeface="-apple-system"/>
              </a:rPr>
              <a:t>. In P. Culbertson, M. N. Agee, &amp; C. </a:t>
            </a:r>
            <a:r>
              <a:rPr lang="en-NZ" sz="1200" b="0" i="0" dirty="0" err="1">
                <a:solidFill>
                  <a:srgbClr val="111111"/>
                </a:solidFill>
                <a:effectLst/>
                <a:latin typeface="-apple-system"/>
              </a:rPr>
              <a:t>Makasiale</a:t>
            </a:r>
            <a:r>
              <a:rPr lang="en-NZ" sz="1200" b="0" i="0" dirty="0">
                <a:solidFill>
                  <a:srgbClr val="111111"/>
                </a:solidFill>
                <a:effectLst/>
                <a:latin typeface="-apple-system"/>
              </a:rPr>
              <a:t> (Eds.), </a:t>
            </a:r>
            <a:r>
              <a:rPr lang="en-NZ" sz="1200" b="0" i="1" dirty="0">
                <a:solidFill>
                  <a:srgbClr val="111111"/>
                </a:solidFill>
                <a:effectLst/>
                <a:latin typeface="-apple-system"/>
              </a:rPr>
              <a:t>Pacific Identities and Well-Being</a:t>
            </a:r>
            <a:r>
              <a:rPr lang="en-NZ" sz="1200" b="0" i="0" dirty="0">
                <a:solidFill>
                  <a:srgbClr val="111111"/>
                </a:solidFill>
                <a:effectLst/>
                <a:latin typeface="-apple-system"/>
              </a:rPr>
              <a:t> (1st ed., pp. 12). Routledge. https://doi.org/10.4324/9780203113578</a:t>
            </a:r>
            <a:endParaRPr lang="en-NZ" sz="1200" dirty="0"/>
          </a:p>
        </p:txBody>
      </p:sp>
    </p:spTree>
    <p:extLst>
      <p:ext uri="{BB962C8B-B14F-4D97-AF65-F5344CB8AC3E}">
        <p14:creationId xmlns:p14="http://schemas.microsoft.com/office/powerpoint/2010/main" val="3737809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415600" y="593367"/>
            <a:ext cx="11360800" cy="763600"/>
          </a:xfrm>
          <a:prstGeom prst="rect">
            <a:avLst/>
          </a:prstGeom>
        </p:spPr>
        <p:txBody>
          <a:bodyPr spcFirstLastPara="1" wrap="square" lIns="121900" tIns="121900" rIns="121900" bIns="121900" anchor="t" anchorCtr="0">
            <a:normAutofit fontScale="90000"/>
          </a:bodyPr>
          <a:lstStyle/>
          <a:p>
            <a:r>
              <a:rPr lang="en-GB" b="1" i="1" dirty="0">
                <a:solidFill>
                  <a:srgbClr val="FF0000"/>
                </a:solidFill>
              </a:rPr>
              <a:t>Hei Tiki wisdom</a:t>
            </a:r>
            <a:endParaRPr b="1" i="1" dirty="0">
              <a:solidFill>
                <a:srgbClr val="FF0000"/>
              </a:solidFill>
            </a:endParaRPr>
          </a:p>
        </p:txBody>
      </p:sp>
      <p:pic>
        <p:nvPicPr>
          <p:cNvPr id="113" name="Google Shape;113;p21"/>
          <p:cNvPicPr preferRelativeResize="0"/>
          <p:nvPr/>
        </p:nvPicPr>
        <p:blipFill rotWithShape="1">
          <a:blip r:embed="rId3">
            <a:alphaModFix/>
          </a:blip>
          <a:srcRect l="21679" t="19789" r="18810" b="31031"/>
          <a:stretch/>
        </p:blipFill>
        <p:spPr>
          <a:xfrm>
            <a:off x="4629066" y="831884"/>
            <a:ext cx="2933865" cy="5194233"/>
          </a:xfrm>
          <a:prstGeom prst="rect">
            <a:avLst/>
          </a:prstGeom>
          <a:noFill/>
          <a:ln>
            <a:noFill/>
          </a:ln>
        </p:spPr>
      </p:pic>
      <p:sp>
        <p:nvSpPr>
          <p:cNvPr id="114" name="Google Shape;114;p21"/>
          <p:cNvSpPr txBox="1"/>
          <p:nvPr/>
        </p:nvSpPr>
        <p:spPr>
          <a:xfrm>
            <a:off x="2643867" y="1356967"/>
            <a:ext cx="2272800" cy="1354176"/>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GB" sz="2400" b="1" i="1" kern="0">
                <a:solidFill>
                  <a:srgbClr val="FFFFFF"/>
                </a:solidFill>
                <a:latin typeface="Arial"/>
                <a:cs typeface="Arial"/>
                <a:sym typeface="Arial"/>
              </a:rPr>
              <a:t>Hinengaro</a:t>
            </a:r>
            <a:endParaRPr sz="2400" b="1" i="1"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Head</a:t>
            </a:r>
            <a:endParaRPr sz="2400"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Thinking / IQ</a:t>
            </a:r>
            <a:endParaRPr sz="2400" kern="0">
              <a:solidFill>
                <a:srgbClr val="FFFFFF"/>
              </a:solidFill>
              <a:latin typeface="Arial"/>
              <a:cs typeface="Arial"/>
              <a:sym typeface="Arial"/>
            </a:endParaRPr>
          </a:p>
        </p:txBody>
      </p:sp>
      <p:sp>
        <p:nvSpPr>
          <p:cNvPr id="115" name="Google Shape;115;p21"/>
          <p:cNvSpPr txBox="1"/>
          <p:nvPr/>
        </p:nvSpPr>
        <p:spPr>
          <a:xfrm>
            <a:off x="7626133" y="2765600"/>
            <a:ext cx="2069600" cy="1326800"/>
          </a:xfrm>
          <a:prstGeom prst="rect">
            <a:avLst/>
          </a:prstGeom>
          <a:noFill/>
          <a:ln>
            <a:noFill/>
          </a:ln>
        </p:spPr>
        <p:txBody>
          <a:bodyPr spcFirstLastPara="1" wrap="square" lIns="121900" tIns="121900" rIns="121900" bIns="121900" anchor="t" anchorCtr="0">
            <a:noAutofit/>
          </a:bodyPr>
          <a:lstStyle/>
          <a:p>
            <a:pPr defTabSz="1219170">
              <a:buClr>
                <a:srgbClr val="000000"/>
              </a:buClr>
            </a:pPr>
            <a:r>
              <a:rPr lang="en-GB" sz="2400" b="1" i="1" kern="0">
                <a:solidFill>
                  <a:srgbClr val="FFFFFF"/>
                </a:solidFill>
                <a:latin typeface="Arial"/>
                <a:cs typeface="Arial"/>
                <a:sym typeface="Arial"/>
              </a:rPr>
              <a:t>Ngakau</a:t>
            </a:r>
            <a:endParaRPr sz="2400" b="1" i="1"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Heart</a:t>
            </a:r>
            <a:endParaRPr sz="2400"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Feeling / EQ</a:t>
            </a:r>
            <a:endParaRPr sz="2400" kern="0">
              <a:solidFill>
                <a:srgbClr val="FFFFFF"/>
              </a:solidFill>
              <a:latin typeface="Arial"/>
              <a:cs typeface="Arial"/>
              <a:sym typeface="Arial"/>
            </a:endParaRPr>
          </a:p>
        </p:txBody>
      </p:sp>
      <p:sp>
        <p:nvSpPr>
          <p:cNvPr id="116" name="Google Shape;116;p21"/>
          <p:cNvSpPr txBox="1"/>
          <p:nvPr/>
        </p:nvSpPr>
        <p:spPr>
          <a:xfrm>
            <a:off x="2643867" y="4512434"/>
            <a:ext cx="1985200" cy="1354176"/>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GB" sz="2400" b="1" i="1" kern="0">
                <a:solidFill>
                  <a:srgbClr val="FFFFFF"/>
                </a:solidFill>
                <a:latin typeface="Arial"/>
                <a:cs typeface="Arial"/>
                <a:sym typeface="Arial"/>
              </a:rPr>
              <a:t>Puku</a:t>
            </a:r>
            <a:endParaRPr sz="2400" b="1" i="1"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Gut</a:t>
            </a:r>
            <a:endParaRPr sz="2400"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Instinct / PQ</a:t>
            </a:r>
            <a:endParaRPr sz="1867" kern="0">
              <a:solidFill>
                <a:srgbClr val="000000"/>
              </a:solidFill>
              <a:latin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415600" y="593367"/>
            <a:ext cx="11360800" cy="763600"/>
          </a:xfrm>
          <a:prstGeom prst="rect">
            <a:avLst/>
          </a:prstGeom>
        </p:spPr>
        <p:txBody>
          <a:bodyPr spcFirstLastPara="1" wrap="square" lIns="121900" tIns="121900" rIns="121900" bIns="121900" anchor="t" anchorCtr="0">
            <a:normAutofit fontScale="90000"/>
          </a:bodyPr>
          <a:lstStyle/>
          <a:p>
            <a:r>
              <a:rPr lang="en-GB" b="1" i="1" dirty="0">
                <a:solidFill>
                  <a:srgbClr val="FF0000"/>
                </a:solidFill>
              </a:rPr>
              <a:t>Hei Tiki wisdom</a:t>
            </a:r>
            <a:endParaRPr b="1" i="1" dirty="0">
              <a:solidFill>
                <a:srgbClr val="FF0000"/>
              </a:solidFill>
            </a:endParaRPr>
          </a:p>
        </p:txBody>
      </p:sp>
      <p:sp>
        <p:nvSpPr>
          <p:cNvPr id="122" name="Google Shape;122;p22"/>
          <p:cNvSpPr txBox="1"/>
          <p:nvPr/>
        </p:nvSpPr>
        <p:spPr>
          <a:xfrm>
            <a:off x="4959600" y="2074601"/>
            <a:ext cx="2272800" cy="1354176"/>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GB" sz="2400" kern="0">
                <a:solidFill>
                  <a:srgbClr val="FFFFFF"/>
                </a:solidFill>
                <a:latin typeface="Arial"/>
                <a:cs typeface="Arial"/>
                <a:sym typeface="Arial"/>
              </a:rPr>
              <a:t>Hinengaro</a:t>
            </a:r>
            <a:endParaRPr sz="2400"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Head</a:t>
            </a:r>
            <a:endParaRPr sz="2400" kern="0">
              <a:solidFill>
                <a:srgbClr val="FFFFFF"/>
              </a:solidFill>
              <a:latin typeface="Arial"/>
              <a:cs typeface="Arial"/>
              <a:sym typeface="Arial"/>
            </a:endParaRPr>
          </a:p>
          <a:p>
            <a:pPr defTabSz="1219170">
              <a:buClr>
                <a:srgbClr val="000000"/>
              </a:buClr>
            </a:pPr>
            <a:r>
              <a:rPr lang="en-GB" sz="2400" kern="0">
                <a:solidFill>
                  <a:srgbClr val="FFFFFF"/>
                </a:solidFill>
                <a:latin typeface="Arial"/>
                <a:cs typeface="Arial"/>
                <a:sym typeface="Arial"/>
              </a:rPr>
              <a:t>Thinking / IQ</a:t>
            </a:r>
            <a:endParaRPr sz="2400" kern="0">
              <a:solidFill>
                <a:srgbClr val="FFFFFF"/>
              </a:solidFill>
              <a:latin typeface="Arial"/>
              <a:cs typeface="Arial"/>
              <a:sym typeface="Arial"/>
            </a:endParaRPr>
          </a:p>
        </p:txBody>
      </p:sp>
      <p:grpSp>
        <p:nvGrpSpPr>
          <p:cNvPr id="123" name="Google Shape;123;p22"/>
          <p:cNvGrpSpPr/>
          <p:nvPr/>
        </p:nvGrpSpPr>
        <p:grpSpPr>
          <a:xfrm>
            <a:off x="4632067" y="2648267"/>
            <a:ext cx="2927600" cy="2927600"/>
            <a:chOff x="3474050" y="1986200"/>
            <a:chExt cx="2195700" cy="2195700"/>
          </a:xfrm>
        </p:grpSpPr>
        <p:sp>
          <p:nvSpPr>
            <p:cNvPr id="124" name="Google Shape;124;p22"/>
            <p:cNvSpPr/>
            <p:nvPr/>
          </p:nvSpPr>
          <p:spPr>
            <a:xfrm>
              <a:off x="3474050" y="1986200"/>
              <a:ext cx="2195700" cy="2195700"/>
            </a:xfrm>
            <a:prstGeom prst="ellipse">
              <a:avLst/>
            </a:prstGeom>
            <a:solidFill>
              <a:srgbClr val="D8372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5" name="Google Shape;125;p22"/>
            <p:cNvSpPr txBox="1"/>
            <p:nvPr/>
          </p:nvSpPr>
          <p:spPr>
            <a:xfrm>
              <a:off x="3833274" y="2817050"/>
              <a:ext cx="1477200" cy="5340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r>
                <a:rPr lang="en-GB" sz="1333" kern="0">
                  <a:solidFill>
                    <a:srgbClr val="FFFFFF"/>
                  </a:solidFill>
                  <a:latin typeface="Roboto"/>
                  <a:ea typeface="Roboto"/>
                  <a:cs typeface="Roboto"/>
                  <a:sym typeface="Roboto"/>
                </a:rPr>
                <a:t>Vestibulum congue </a:t>
              </a:r>
              <a:endParaRPr sz="1333" kern="0">
                <a:solidFill>
                  <a:srgbClr val="FFFFFF"/>
                </a:solidFill>
                <a:latin typeface="Roboto"/>
                <a:ea typeface="Roboto"/>
                <a:cs typeface="Roboto"/>
                <a:sym typeface="Roboto"/>
              </a:endParaRPr>
            </a:p>
          </p:txBody>
        </p:sp>
      </p:grpSp>
      <p:grpSp>
        <p:nvGrpSpPr>
          <p:cNvPr id="126" name="Google Shape;126;p22"/>
          <p:cNvGrpSpPr/>
          <p:nvPr/>
        </p:nvGrpSpPr>
        <p:grpSpPr>
          <a:xfrm>
            <a:off x="3948667" y="1281867"/>
            <a:ext cx="4294800" cy="4294000"/>
            <a:chOff x="2961500" y="961400"/>
            <a:chExt cx="3221100" cy="3220500"/>
          </a:xfrm>
        </p:grpSpPr>
        <p:sp>
          <p:nvSpPr>
            <p:cNvPr id="127" name="Google Shape;127;p22"/>
            <p:cNvSpPr/>
            <p:nvPr/>
          </p:nvSpPr>
          <p:spPr>
            <a:xfrm>
              <a:off x="2961500" y="961400"/>
              <a:ext cx="3221100" cy="3220500"/>
            </a:xfrm>
            <a:prstGeom prst="ellipse">
              <a:avLst/>
            </a:prstGeom>
            <a:solidFill>
              <a:srgbClr val="801F1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8" name="Google Shape;128;p22"/>
            <p:cNvSpPr txBox="1"/>
            <p:nvPr/>
          </p:nvSpPr>
          <p:spPr>
            <a:xfrm>
              <a:off x="3782900" y="1200950"/>
              <a:ext cx="1578000" cy="5631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r>
                <a:rPr lang="en-GB" sz="3467" kern="0">
                  <a:solidFill>
                    <a:srgbClr val="FFFFFF"/>
                  </a:solidFill>
                  <a:latin typeface="Arial"/>
                  <a:cs typeface="Arial"/>
                  <a:sym typeface="Arial"/>
                </a:rPr>
                <a:t>Head</a:t>
              </a:r>
              <a:endParaRPr sz="4000" kern="0">
                <a:solidFill>
                  <a:srgbClr val="FFFFFF"/>
                </a:solidFill>
                <a:latin typeface="Arial"/>
                <a:cs typeface="Arial"/>
                <a:sym typeface="Arial"/>
              </a:endParaRPr>
            </a:p>
          </p:txBody>
        </p:sp>
      </p:grpSp>
      <p:grpSp>
        <p:nvGrpSpPr>
          <p:cNvPr id="129" name="Google Shape;129;p22"/>
          <p:cNvGrpSpPr/>
          <p:nvPr/>
        </p:nvGrpSpPr>
        <p:grpSpPr>
          <a:xfrm>
            <a:off x="4535581" y="2455323"/>
            <a:ext cx="3120800" cy="3120800"/>
            <a:chOff x="3401686" y="1841492"/>
            <a:chExt cx="2340600" cy="2340600"/>
          </a:xfrm>
        </p:grpSpPr>
        <p:sp>
          <p:nvSpPr>
            <p:cNvPr id="130" name="Google Shape;130;p22"/>
            <p:cNvSpPr/>
            <p:nvPr/>
          </p:nvSpPr>
          <p:spPr>
            <a:xfrm>
              <a:off x="3401686" y="1841492"/>
              <a:ext cx="2340600" cy="2340600"/>
            </a:xfrm>
            <a:prstGeom prst="ellipse">
              <a:avLst/>
            </a:prstGeom>
            <a:solidFill>
              <a:srgbClr val="B02B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1" name="Google Shape;131;p22"/>
            <p:cNvSpPr txBox="1"/>
            <p:nvPr/>
          </p:nvSpPr>
          <p:spPr>
            <a:xfrm>
              <a:off x="3833274" y="2126800"/>
              <a:ext cx="1477200" cy="5340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r>
                <a:rPr lang="en-GB" sz="3333" kern="0">
                  <a:solidFill>
                    <a:srgbClr val="FFFFFF"/>
                  </a:solidFill>
                  <a:latin typeface="Roboto"/>
                  <a:ea typeface="Roboto"/>
                  <a:cs typeface="Roboto"/>
                  <a:sym typeface="Roboto"/>
                </a:rPr>
                <a:t>Heart</a:t>
              </a:r>
              <a:endParaRPr sz="3333" kern="0">
                <a:solidFill>
                  <a:srgbClr val="FFFFFF"/>
                </a:solidFill>
                <a:latin typeface="Roboto"/>
                <a:ea typeface="Roboto"/>
                <a:cs typeface="Roboto"/>
                <a:sym typeface="Roboto"/>
              </a:endParaRPr>
            </a:p>
          </p:txBody>
        </p:sp>
      </p:grpSp>
      <p:grpSp>
        <p:nvGrpSpPr>
          <p:cNvPr id="132" name="Google Shape;132;p22"/>
          <p:cNvGrpSpPr/>
          <p:nvPr/>
        </p:nvGrpSpPr>
        <p:grpSpPr>
          <a:xfrm>
            <a:off x="5111493" y="3606553"/>
            <a:ext cx="1969200" cy="1969600"/>
            <a:chOff x="3833620" y="2704915"/>
            <a:chExt cx="1476900" cy="1477200"/>
          </a:xfrm>
        </p:grpSpPr>
        <p:sp>
          <p:nvSpPr>
            <p:cNvPr id="133" name="Google Shape;133;p22"/>
            <p:cNvSpPr/>
            <p:nvPr/>
          </p:nvSpPr>
          <p:spPr>
            <a:xfrm>
              <a:off x="3833620" y="2704915"/>
              <a:ext cx="1476900" cy="1477200"/>
            </a:xfrm>
            <a:prstGeom prst="ellipse">
              <a:avLst/>
            </a:prstGeom>
            <a:solidFill>
              <a:srgbClr val="D8372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4" name="Google Shape;134;p22"/>
            <p:cNvSpPr txBox="1"/>
            <p:nvPr/>
          </p:nvSpPr>
          <p:spPr>
            <a:xfrm>
              <a:off x="3957047" y="3143188"/>
              <a:ext cx="1230000" cy="6492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r>
                <a:rPr lang="en-GB" sz="3333" kern="0">
                  <a:solidFill>
                    <a:srgbClr val="FFFFFF"/>
                  </a:solidFill>
                  <a:latin typeface="Arial"/>
                  <a:cs typeface="Arial"/>
                  <a:sym typeface="Arial"/>
                </a:rPr>
                <a:t>Gut</a:t>
              </a:r>
              <a:endParaRPr sz="3333" kern="0">
                <a:solidFill>
                  <a:srgbClr val="FFFFFF"/>
                </a:solidFill>
                <a:latin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6DBECCC-C3AC-BE27-294B-7B957742F2EF}"/>
              </a:ext>
            </a:extLst>
          </p:cNvPr>
          <p:cNvPicPr>
            <a:picLocks noChangeAspect="1"/>
          </p:cNvPicPr>
          <p:nvPr/>
        </p:nvPicPr>
        <p:blipFill>
          <a:blip r:embed="rId2"/>
          <a:stretch>
            <a:fillRect/>
          </a:stretch>
        </p:blipFill>
        <p:spPr>
          <a:xfrm>
            <a:off x="2798618" y="147782"/>
            <a:ext cx="5717309" cy="6567054"/>
          </a:xfrm>
          <a:prstGeom prst="rect">
            <a:avLst/>
          </a:prstGeom>
        </p:spPr>
      </p:pic>
      <p:sp>
        <p:nvSpPr>
          <p:cNvPr id="10" name="TextBox 9">
            <a:extLst>
              <a:ext uri="{FF2B5EF4-FFF2-40B4-BE49-F238E27FC236}">
                <a16:creationId xmlns:a16="http://schemas.microsoft.com/office/drawing/2014/main" id="{7C5F8FA0-C7B1-AA5E-0144-2BEBF27A4A50}"/>
              </a:ext>
            </a:extLst>
          </p:cNvPr>
          <p:cNvSpPr txBox="1"/>
          <p:nvPr/>
        </p:nvSpPr>
        <p:spPr>
          <a:xfrm>
            <a:off x="9162472" y="623516"/>
            <a:ext cx="2770909" cy="923330"/>
          </a:xfrm>
          <a:prstGeom prst="rect">
            <a:avLst/>
          </a:prstGeom>
          <a:noFill/>
        </p:spPr>
        <p:txBody>
          <a:bodyPr wrap="square">
            <a:spAutoFit/>
          </a:bodyPr>
          <a:lstStyle/>
          <a:p>
            <a:r>
              <a:rPr lang="en-NZ" b="0" i="0" dirty="0">
                <a:effectLst/>
                <a:latin typeface="Segoe UI" panose="020B0502040204020203" pitchFamily="34" charset="0"/>
                <a:hlinkClick r:id="rId3" tooltip="Original URL: https://chat.whatsapp.com/D4FJKXtKLt04yr1FXMTT2U. Click or tap if you trust this link."/>
              </a:rPr>
              <a:t>https://chat.whatsapp.com/D4FJKXtKLt04yr1FXMTT2U</a:t>
            </a:r>
            <a:endParaRPr lang="en-NZ" dirty="0"/>
          </a:p>
        </p:txBody>
      </p:sp>
    </p:spTree>
    <p:extLst>
      <p:ext uri="{BB962C8B-B14F-4D97-AF65-F5344CB8AC3E}">
        <p14:creationId xmlns:p14="http://schemas.microsoft.com/office/powerpoint/2010/main" val="2095914244"/>
      </p:ext>
    </p:extLst>
  </p:cSld>
  <p:clrMapOvr>
    <a:masterClrMapping/>
  </p:clrMapOvr>
</p:sld>
</file>

<file path=ppt/theme/theme1.xml><?xml version="1.0" encoding="utf-8"?>
<a:theme xmlns:a="http://schemas.openxmlformats.org/drawingml/2006/main" name="MAIN TITLE - BLUE">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94BDD75F-F091-4F9A-9D8B-DF7C6D055FEB}"/>
    </a:ext>
  </a:extLst>
</a:theme>
</file>

<file path=ppt/theme/theme10.xml><?xml version="1.0" encoding="utf-8"?>
<a:theme xmlns:a="http://schemas.openxmlformats.org/drawingml/2006/main" name="WHITE LOGO BOTTOM SLIDE NUMBER">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E7DFEB35-1530-4FAF-A3E0-AA9F2947209A}"/>
    </a:ext>
  </a:extLst>
</a:theme>
</file>

<file path=ppt/theme/theme11.xml><?xml version="1.0" encoding="utf-8"?>
<a:theme xmlns:a="http://schemas.openxmlformats.org/drawingml/2006/main" name="BLUE LOGO BOTTOM SLIDE NUMBER">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883308DC-2448-4EB8-BA42-C5B9DCC3C71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AIN TITLE - BLUE LOGO BOTTOM">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2FC29D63-1E11-42A2-9F93-6DF875253C3E}"/>
    </a:ext>
  </a:extLst>
</a:theme>
</file>

<file path=ppt/theme/theme3.xml><?xml version="1.0" encoding="utf-8"?>
<a:theme xmlns:a="http://schemas.openxmlformats.org/drawingml/2006/main" name="1_MAIN TITLE - WHITE">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80D5EF04-510F-4826-B2D7-2CE3DDDD6BF9}"/>
    </a:ext>
  </a:extLst>
</a:theme>
</file>

<file path=ppt/theme/theme4.xml><?xml version="1.0" encoding="utf-8"?>
<a:theme xmlns:a="http://schemas.openxmlformats.org/drawingml/2006/main" name="2_MAIN TITLE - WHITE logo bottom">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D7D4786C-61D1-4E15-8082-E5D81B5E85A2}"/>
    </a:ext>
  </a:extLst>
</a:theme>
</file>

<file path=ppt/theme/theme5.xml><?xml version="1.0" encoding="utf-8"?>
<a:theme xmlns:a="http://schemas.openxmlformats.org/drawingml/2006/main" name="1_TITLE BLUE PAGE SLIDE NUMBER">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3C74D9B5-E5EA-4E42-A614-776E90CD2022}"/>
    </a:ext>
  </a:extLst>
</a:theme>
</file>

<file path=ppt/theme/theme6.xml><?xml version="1.0" encoding="utf-8"?>
<a:theme xmlns:a="http://schemas.openxmlformats.org/drawingml/2006/main" name="SLIDE - WHITE LOGO LEFT SLIDE RIGHT">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C5B2E033-6174-4A50-B985-13A6AB79A55E}"/>
    </a:ext>
  </a:extLst>
</a:theme>
</file>

<file path=ppt/theme/theme7.xml><?xml version="1.0" encoding="utf-8"?>
<a:theme xmlns:a="http://schemas.openxmlformats.org/drawingml/2006/main" name="1_SLIDE - BLUE LOGO LEFT SLIDE RIGHT">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5527C55E-DCEA-4F8B-BE7F-42A757F667B7}"/>
    </a:ext>
  </a:extLst>
</a:theme>
</file>

<file path=ppt/theme/theme8.xml><?xml version="1.0" encoding="utf-8"?>
<a:theme xmlns:a="http://schemas.openxmlformats.org/drawingml/2006/main" name="1_SLIDE - WHITE logo bottom">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420EC0F9-BB27-4D4E-A7CE-CB0E84192D22}"/>
    </a:ext>
  </a:extLst>
</a:theme>
</file>

<file path=ppt/theme/theme9.xml><?xml version="1.0" encoding="utf-8"?>
<a:theme xmlns:a="http://schemas.openxmlformats.org/drawingml/2006/main" name="2_SLIDE - blue logo bottom">
  <a:themeElements>
    <a:clrScheme name="THINK HAUORA COLORS">
      <a:dk1>
        <a:sysClr val="windowText" lastClr="000000"/>
      </a:dk1>
      <a:lt1>
        <a:sysClr val="window" lastClr="FFFFFF"/>
      </a:lt1>
      <a:dk2>
        <a:srgbClr val="1C334F"/>
      </a:dk2>
      <a:lt2>
        <a:srgbClr val="E7E6E6"/>
      </a:lt2>
      <a:accent1>
        <a:srgbClr val="2CACE3"/>
      </a:accent1>
      <a:accent2>
        <a:srgbClr val="F15F3A"/>
      </a:accent2>
      <a:accent3>
        <a:srgbClr val="65BF71"/>
      </a:accent3>
      <a:accent4>
        <a:srgbClr val="FFC000"/>
      </a:accent4>
      <a:accent5>
        <a:srgbClr val="1C334F"/>
      </a:accent5>
      <a:accent6>
        <a:srgbClr val="70AD47"/>
      </a:accent6>
      <a:hlink>
        <a:srgbClr val="F15F3A"/>
      </a:hlink>
      <a:folHlink>
        <a:srgbClr val="65BF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K HAUORA - BASIC POWERPOINT TEMPLATE  -  Read-Only" id="{1320CB07-A155-4CB3-BDF1-FE6F15479015}" vid="{AACE228A-1D99-4195-B778-7EC4C03C709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C7304513FA234F9848A42EDFB94B33" ma:contentTypeVersion="17" ma:contentTypeDescription="Create a new document." ma:contentTypeScope="" ma:versionID="4216bf5366d3f2a6bd3a77a282584386">
  <xsd:schema xmlns:xsd="http://www.w3.org/2001/XMLSchema" xmlns:xs="http://www.w3.org/2001/XMLSchema" xmlns:p="http://schemas.microsoft.com/office/2006/metadata/properties" xmlns:ns2="425663ea-d9ba-4428-99a0-08599a85c2fa" xmlns:ns3="067b7426-d5ff-4d97-a579-ba0820e2f3de" targetNamespace="http://schemas.microsoft.com/office/2006/metadata/properties" ma:root="true" ma:fieldsID="d9a84f7e47aad9cee3c1dc558e0859eb" ns2:_="" ns3:_="">
    <xsd:import namespace="425663ea-d9ba-4428-99a0-08599a85c2fa"/>
    <xsd:import namespace="067b7426-d5ff-4d97-a579-ba0820e2f3d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5663ea-d9ba-4428-99a0-08599a85c2f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98ebcb1-c0cd-4b48-a766-b77f9f393fd9}" ma:internalName="TaxCatchAll" ma:showField="CatchAllData" ma:web="425663ea-d9ba-4428-99a0-08599a85c2f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67b7426-d5ff-4d97-a579-ba0820e2f3d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bf755d6-6ad8-4770-9795-c7f37fe478a9"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25663ea-d9ba-4428-99a0-08599a85c2fa" xsi:nil="true"/>
    <SharedWithUsers xmlns="425663ea-d9ba-4428-99a0-08599a85c2fa">
      <UserInfo>
        <DisplayName>Hayden Pritchard - THINK Hauora</DisplayName>
        <AccountId>126</AccountId>
        <AccountType/>
      </UserInfo>
    </SharedWithUsers>
    <lcf76f155ced4ddcb4097134ff3c332f xmlns="067b7426-d5ff-4d97-a579-ba0820e2f3d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D2D7D7-B050-4346-9D8F-7411FEE790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5663ea-d9ba-4428-99a0-08599a85c2fa"/>
    <ds:schemaRef ds:uri="067b7426-d5ff-4d97-a579-ba0820e2f3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7B743C-CD52-4C86-8AA3-4ECA6B444C22}">
  <ds:schemaRefs>
    <ds:schemaRef ds:uri="http://schemas.openxmlformats.org/package/2006/metadata/core-properties"/>
    <ds:schemaRef ds:uri="http://www.w3.org/XML/1998/namespace"/>
    <ds:schemaRef ds:uri="http://purl.org/dc/terms/"/>
    <ds:schemaRef ds:uri="http://schemas.microsoft.com/office/2006/metadata/properties"/>
    <ds:schemaRef ds:uri="http://purl.org/dc/elements/1.1/"/>
    <ds:schemaRef ds:uri="http://schemas.microsoft.com/office/infopath/2007/PartnerControls"/>
    <ds:schemaRef ds:uri="http://schemas.microsoft.com/office/2006/documentManagement/types"/>
    <ds:schemaRef ds:uri="fcc294c4-5c95-4e9d-8972-4d2910996da3"/>
    <ds:schemaRef ds:uri="425663ea-d9ba-4428-99a0-08599a85c2fa"/>
    <ds:schemaRef ds:uri="http://purl.org/dc/dcmitype/"/>
    <ds:schemaRef ds:uri="067b7426-d5ff-4d97-a579-ba0820e2f3de"/>
  </ds:schemaRefs>
</ds:datastoreItem>
</file>

<file path=customXml/itemProps3.xml><?xml version="1.0" encoding="utf-8"?>
<ds:datastoreItem xmlns:ds="http://schemas.openxmlformats.org/officeDocument/2006/customXml" ds:itemID="{87959303-3546-4916-9DF8-E24BE989B2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Perinatal Metal Wellbeing Engagement Plan</Template>
  <TotalTime>135</TotalTime>
  <Words>441</Words>
  <Application>Microsoft Office PowerPoint</Application>
  <PresentationFormat>Widescreen</PresentationFormat>
  <Paragraphs>46</Paragraphs>
  <Slides>8</Slides>
  <Notes>2</Notes>
  <HiddenSlides>0</HiddenSlides>
  <MMClips>0</MMClips>
  <ScaleCrop>false</ScaleCrop>
  <HeadingPairs>
    <vt:vector size="4" baseType="variant">
      <vt:variant>
        <vt:lpstr>Theme</vt:lpstr>
      </vt:variant>
      <vt:variant>
        <vt:i4>11</vt:i4>
      </vt:variant>
      <vt:variant>
        <vt:lpstr>Slide Titles</vt:lpstr>
      </vt:variant>
      <vt:variant>
        <vt:i4>8</vt:i4>
      </vt:variant>
    </vt:vector>
  </HeadingPairs>
  <TitlesOfParts>
    <vt:vector size="19" baseType="lpstr">
      <vt:lpstr>MAIN TITLE - BLUE</vt:lpstr>
      <vt:lpstr>1_MAIN TITLE - BLUE LOGO BOTTOM</vt:lpstr>
      <vt:lpstr>1_MAIN TITLE - WHITE</vt:lpstr>
      <vt:lpstr>2_MAIN TITLE - WHITE logo bottom</vt:lpstr>
      <vt:lpstr>1_TITLE BLUE PAGE SLIDE NUMBER</vt:lpstr>
      <vt:lpstr>SLIDE - WHITE LOGO LEFT SLIDE RIGHT</vt:lpstr>
      <vt:lpstr>1_SLIDE - BLUE LOGO LEFT SLIDE RIGHT</vt:lpstr>
      <vt:lpstr>1_SLIDE - WHITE logo bottom</vt:lpstr>
      <vt:lpstr>2_SLIDE - blue logo bottom</vt:lpstr>
      <vt:lpstr>WHITE LOGO BOTTOM SLIDE NUMBER</vt:lpstr>
      <vt:lpstr>BLUE LOGO BOTTOM SLIDE NUMBER</vt:lpstr>
      <vt:lpstr>Innovative approaches to designing engagement and evaluation in integrated care</vt:lpstr>
      <vt:lpstr>1. How can silenced voices be better gathered and heard for outstanding ‘health’ and wellbeing?  2. How can ‘evaluation’ be most meaningful for our people and communities?  3. How can ‘engagement’ and ‘evaluation’ be reimagined to capture silenced voices?     </vt:lpstr>
      <vt:lpstr>We would like to explore with you:</vt:lpstr>
      <vt:lpstr>PowerPoint Presentation</vt:lpstr>
      <vt:lpstr>Tihei-wa Mauri ora – a resource </vt:lpstr>
      <vt:lpstr>Hei Tiki wisdom</vt:lpstr>
      <vt:lpstr>Hei Tiki wisdom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Yumiko Olliver - THINK Hauora</dc:creator>
  <cp:lastModifiedBy>Yumiko Olliver - THINK Hauora</cp:lastModifiedBy>
  <cp:revision>2</cp:revision>
  <dcterms:created xsi:type="dcterms:W3CDTF">2024-09-29T23:16:43Z</dcterms:created>
  <dcterms:modified xsi:type="dcterms:W3CDTF">2024-10-16T22:57:51Z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0x0101000B3DA2157DE5AD488C3E3CC69793A892</vt:lpwstr>
  </property>
  <property fmtid="{D5CDD505-2E9C-101B-9397-08002B2CF9AE}" pid="3" name="MediaServiceImageTags">
    <vt:lpwstr/>
  </property>
</Properties>
</file>