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theme/theme7.xml" ContentType="application/vnd.openxmlformats-officedocument.theme+xml"/>
  <Override PartName="/ppt/slideLayouts/slideLayout10.xml" ContentType="application/vnd.openxmlformats-officedocument.presentationml.slideLayout+xml"/>
  <Override PartName="/ppt/theme/theme8.xml" ContentType="application/vnd.openxmlformats-officedocument.theme+xml"/>
  <Override PartName="/ppt/slideLayouts/slideLayout11.xml" ContentType="application/vnd.openxmlformats-officedocument.presentationml.slideLayout+xml"/>
  <Override PartName="/ppt/theme/theme9.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10.xml" ContentType="application/vnd.openxmlformats-officedocument.theme+xml"/>
  <Override PartName="/ppt/slideLayouts/slideLayout1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 id="2147483663" r:id="rId5"/>
    <p:sldMasterId id="2147483659" r:id="rId6"/>
    <p:sldMasterId id="2147483665" r:id="rId7"/>
    <p:sldMasterId id="2147483673" r:id="rId8"/>
    <p:sldMasterId id="2147483650" r:id="rId9"/>
    <p:sldMasterId id="2147483669" r:id="rId10"/>
    <p:sldMasterId id="2147483661" r:id="rId11"/>
    <p:sldMasterId id="2147483667" r:id="rId12"/>
    <p:sldMasterId id="2147483652" r:id="rId13"/>
    <p:sldMasterId id="2147483671" r:id="rId14"/>
  </p:sldMasterIdLst>
  <p:notesMasterIdLst>
    <p:notesMasterId r:id="rId25"/>
  </p:notesMasterIdLst>
  <p:handoutMasterIdLst>
    <p:handoutMasterId r:id="rId26"/>
  </p:handoutMasterIdLst>
  <p:sldIdLst>
    <p:sldId id="264" r:id="rId15"/>
    <p:sldId id="256" r:id="rId16"/>
    <p:sldId id="257" r:id="rId17"/>
    <p:sldId id="270" r:id="rId18"/>
    <p:sldId id="271" r:id="rId19"/>
    <p:sldId id="262" r:id="rId20"/>
    <p:sldId id="272" r:id="rId21"/>
    <p:sldId id="260" r:id="rId22"/>
    <p:sldId id="273" r:id="rId23"/>
    <p:sldId id="26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33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0F11DA-7B47-4883-B940-79B446A76055}" v="1" dt="2024-10-10T21:46:19.930"/>
    <p1510:client id="{91631A24-B946-4EF9-ADB1-C70230E23AFF}" v="17" dt="2024-10-10T22:24:58.3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528"/>
      </p:cViewPr>
      <p:guideLst/>
    </p:cSldViewPr>
  </p:slideViewPr>
  <p:notesTextViewPr>
    <p:cViewPr>
      <p:scale>
        <a:sx n="1" d="1"/>
        <a:sy n="1" d="1"/>
      </p:scale>
      <p:origin x="0" y="0"/>
    </p:cViewPr>
  </p:notesTextViewPr>
  <p:notesViewPr>
    <p:cSldViewPr snapToGrid="0">
      <p:cViewPr varScale="1">
        <p:scale>
          <a:sx n="124" d="100"/>
          <a:sy n="124" d="100"/>
        </p:scale>
        <p:origin x="4960" y="8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7.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66FD6DE-C05F-48AB-B4FC-00262C8F4C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4" name="Footer Placeholder 3">
            <a:extLst>
              <a:ext uri="{FF2B5EF4-FFF2-40B4-BE49-F238E27FC236}">
                <a16:creationId xmlns:a16="http://schemas.microsoft.com/office/drawing/2014/main" id="{6E88CFF7-1B36-45DF-8936-999AB828096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9CD7706A-DF5E-40A8-9A3F-DA07C883EC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F90FAD-E3D5-4D4E-A26E-490696194800}" type="slidenum">
              <a:rPr lang="en-NZ" smtClean="0"/>
              <a:t>‹#›</a:t>
            </a:fld>
            <a:endParaRPr lang="en-NZ"/>
          </a:p>
        </p:txBody>
      </p:sp>
    </p:spTree>
    <p:extLst>
      <p:ext uri="{BB962C8B-B14F-4D97-AF65-F5344CB8AC3E}">
        <p14:creationId xmlns:p14="http://schemas.microsoft.com/office/powerpoint/2010/main" val="9771505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75533D-D354-403A-9B1D-4C2B90C43EF7}" type="datetimeFigureOut">
              <a:rPr lang="en-NZ" smtClean="0"/>
              <a:t>13/10/2024</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122E32-342D-4077-A75F-2DB727B7D434}" type="slidenum">
              <a:rPr lang="en-NZ" smtClean="0"/>
              <a:t>‹#›</a:t>
            </a:fld>
            <a:endParaRPr lang="en-NZ"/>
          </a:p>
        </p:txBody>
      </p:sp>
    </p:spTree>
    <p:extLst>
      <p:ext uri="{BB962C8B-B14F-4D97-AF65-F5344CB8AC3E}">
        <p14:creationId xmlns:p14="http://schemas.microsoft.com/office/powerpoint/2010/main" val="1623252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FADD051-505F-40D3-9055-19E5856C66F0}"/>
              </a:ext>
            </a:extLst>
          </p:cNvPr>
          <p:cNvSpPr>
            <a:spLocks noGrp="1"/>
          </p:cNvSpPr>
          <p:nvPr>
            <p:ph type="title"/>
          </p:nvPr>
        </p:nvSpPr>
        <p:spPr>
          <a:xfrm>
            <a:off x="838200" y="996964"/>
            <a:ext cx="10515600" cy="1325563"/>
          </a:xfrm>
          <a:prstGeom prst="rect">
            <a:avLst/>
          </a:prstGeom>
        </p:spPr>
        <p:txBody>
          <a:bodyPr vert="horz" lIns="91440" tIns="45720" rIns="91440" bIns="45720" rtlCol="0" anchor="ctr">
            <a:normAutofit/>
          </a:bodyPr>
          <a:lstStyle/>
          <a:p>
            <a:r>
              <a:rPr lang="en-US"/>
              <a:t>Click to edit Master title style</a:t>
            </a:r>
            <a:endParaRPr lang="en-NZ" dirty="0"/>
          </a:p>
        </p:txBody>
      </p:sp>
    </p:spTree>
    <p:extLst>
      <p:ext uri="{BB962C8B-B14F-4D97-AF65-F5344CB8AC3E}">
        <p14:creationId xmlns:p14="http://schemas.microsoft.com/office/powerpoint/2010/main" val="45571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90B2F-FA88-4E06-B576-362523F0B66D}"/>
              </a:ext>
            </a:extLst>
          </p:cNvPr>
          <p:cNvSpPr>
            <a:spLocks noGrp="1"/>
          </p:cNvSpPr>
          <p:nvPr>
            <p:ph type="title"/>
          </p:nvPr>
        </p:nvSpPr>
        <p:spPr/>
        <p:txBody>
          <a:bodyPr/>
          <a:lstStyle/>
          <a:p>
            <a:r>
              <a:rPr lang="en-US" dirty="0"/>
              <a:t>Click to edit Master title style</a:t>
            </a:r>
            <a:endParaRPr lang="en-NZ" dirty="0"/>
          </a:p>
        </p:txBody>
      </p:sp>
      <p:sp>
        <p:nvSpPr>
          <p:cNvPr id="5" name="Text Placeholder 2">
            <a:extLst>
              <a:ext uri="{FF2B5EF4-FFF2-40B4-BE49-F238E27FC236}">
                <a16:creationId xmlns:a16="http://schemas.microsoft.com/office/drawing/2014/main" id="{6A29100F-B029-44DD-92FC-C84EFE665E12}"/>
              </a:ext>
            </a:extLst>
          </p:cNvPr>
          <p:cNvSpPr>
            <a:spLocks noGrp="1"/>
          </p:cNvSpPr>
          <p:nvPr>
            <p:ph idx="1"/>
          </p:nvPr>
        </p:nvSpPr>
        <p:spPr>
          <a:xfrm>
            <a:off x="1320909" y="1853097"/>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250241980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90B2F-FA88-4E06-B576-362523F0B66D}"/>
              </a:ext>
            </a:extLst>
          </p:cNvPr>
          <p:cNvSpPr>
            <a:spLocks noGrp="1"/>
          </p:cNvSpPr>
          <p:nvPr>
            <p:ph type="title"/>
          </p:nvPr>
        </p:nvSpPr>
        <p:spPr/>
        <p:txBody>
          <a:bodyPr/>
          <a:lstStyle/>
          <a:p>
            <a:r>
              <a:rPr lang="en-US" dirty="0"/>
              <a:t>Click to edit Master title style</a:t>
            </a:r>
            <a:endParaRPr lang="en-NZ" dirty="0"/>
          </a:p>
        </p:txBody>
      </p:sp>
      <p:sp>
        <p:nvSpPr>
          <p:cNvPr id="5" name="Text Placeholder 2">
            <a:extLst>
              <a:ext uri="{FF2B5EF4-FFF2-40B4-BE49-F238E27FC236}">
                <a16:creationId xmlns:a16="http://schemas.microsoft.com/office/drawing/2014/main" id="{9B89ECD5-C999-473A-AAD7-3AECE8368632}"/>
              </a:ext>
            </a:extLst>
          </p:cNvPr>
          <p:cNvSpPr>
            <a:spLocks noGrp="1"/>
          </p:cNvSpPr>
          <p:nvPr>
            <p:ph idx="1"/>
          </p:nvPr>
        </p:nvSpPr>
        <p:spPr>
          <a:xfrm>
            <a:off x="1320909" y="1853097"/>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2521839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F2F26-2C67-435B-AC14-9FA5B935F8CD}"/>
              </a:ext>
            </a:extLst>
          </p:cNvPr>
          <p:cNvSpPr>
            <a:spLocks noGrp="1"/>
          </p:cNvSpPr>
          <p:nvPr>
            <p:ph type="title"/>
          </p:nvPr>
        </p:nvSpPr>
        <p:spPr/>
        <p:txBody>
          <a:bodyPr/>
          <a:lstStyle>
            <a:lvl1pPr>
              <a:defRPr>
                <a:solidFill>
                  <a:srgbClr val="1C334F"/>
                </a:solidFill>
              </a:defRPr>
            </a:lvl1pPr>
          </a:lstStyle>
          <a:p>
            <a:r>
              <a:rPr lang="en-US" dirty="0"/>
              <a:t>Click to edit Master title style</a:t>
            </a:r>
            <a:endParaRPr lang="en-NZ" dirty="0"/>
          </a:p>
        </p:txBody>
      </p:sp>
      <p:sp>
        <p:nvSpPr>
          <p:cNvPr id="3" name="Slide Number Placeholder 2">
            <a:extLst>
              <a:ext uri="{FF2B5EF4-FFF2-40B4-BE49-F238E27FC236}">
                <a16:creationId xmlns:a16="http://schemas.microsoft.com/office/drawing/2014/main" id="{577ECE9D-88B5-491F-A288-E5F2DDAB8002}"/>
              </a:ext>
            </a:extLst>
          </p:cNvPr>
          <p:cNvSpPr>
            <a:spLocks noGrp="1"/>
          </p:cNvSpPr>
          <p:nvPr>
            <p:ph type="sldNum" sz="quarter" idx="10"/>
          </p:nvPr>
        </p:nvSpPr>
        <p:spPr>
          <a:xfrm>
            <a:off x="11642558" y="6338772"/>
            <a:ext cx="549442" cy="365125"/>
          </a:xfrm>
        </p:spPr>
        <p:txBody>
          <a:bodyPr/>
          <a:lstStyle>
            <a:lvl1pPr>
              <a:defRPr/>
            </a:lvl1pPr>
          </a:lstStyle>
          <a:p>
            <a:fld id="{8AF3C647-CB52-49DA-88DF-CFE87A77EF05}" type="slidenum">
              <a:rPr lang="ru-RU" smtClean="0"/>
              <a:pPr/>
              <a:t>‹#›</a:t>
            </a:fld>
            <a:endParaRPr lang="ru-RU" dirty="0"/>
          </a:p>
        </p:txBody>
      </p:sp>
      <p:sp>
        <p:nvSpPr>
          <p:cNvPr id="4" name="Text Placeholder 2">
            <a:extLst>
              <a:ext uri="{FF2B5EF4-FFF2-40B4-BE49-F238E27FC236}">
                <a16:creationId xmlns:a16="http://schemas.microsoft.com/office/drawing/2014/main" id="{7E384449-A4EB-47FA-9924-F59BD0518C2C}"/>
              </a:ext>
            </a:extLst>
          </p:cNvPr>
          <p:cNvSpPr>
            <a:spLocks noGrp="1"/>
          </p:cNvSpPr>
          <p:nvPr>
            <p:ph idx="1"/>
          </p:nvPr>
        </p:nvSpPr>
        <p:spPr>
          <a:xfrm>
            <a:off x="849974" y="241037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555444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2290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F2F26-2C67-435B-AC14-9FA5B935F8CD}"/>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NZ" dirty="0"/>
          </a:p>
        </p:txBody>
      </p:sp>
      <p:sp>
        <p:nvSpPr>
          <p:cNvPr id="3" name="Slide Number Placeholder 2">
            <a:extLst>
              <a:ext uri="{FF2B5EF4-FFF2-40B4-BE49-F238E27FC236}">
                <a16:creationId xmlns:a16="http://schemas.microsoft.com/office/drawing/2014/main" id="{577ECE9D-88B5-491F-A288-E5F2DDAB8002}"/>
              </a:ext>
            </a:extLst>
          </p:cNvPr>
          <p:cNvSpPr>
            <a:spLocks noGrp="1"/>
          </p:cNvSpPr>
          <p:nvPr>
            <p:ph type="sldNum" sz="quarter" idx="10"/>
          </p:nvPr>
        </p:nvSpPr>
        <p:spPr>
          <a:xfrm>
            <a:off x="11642558" y="6338772"/>
            <a:ext cx="549442" cy="365125"/>
          </a:xfrm>
        </p:spPr>
        <p:txBody>
          <a:bodyPr/>
          <a:lstStyle>
            <a:lvl1pPr>
              <a:defRPr/>
            </a:lvl1pPr>
          </a:lstStyle>
          <a:p>
            <a:fld id="{8AF3C647-CB52-49DA-88DF-CFE87A77EF05}" type="slidenum">
              <a:rPr lang="ru-RU" smtClean="0"/>
              <a:pPr/>
              <a:t>‹#›</a:t>
            </a:fld>
            <a:endParaRPr lang="ru-RU" dirty="0"/>
          </a:p>
        </p:txBody>
      </p:sp>
      <p:sp>
        <p:nvSpPr>
          <p:cNvPr id="4" name="Text Placeholder 2">
            <a:extLst>
              <a:ext uri="{FF2B5EF4-FFF2-40B4-BE49-F238E27FC236}">
                <a16:creationId xmlns:a16="http://schemas.microsoft.com/office/drawing/2014/main" id="{CD40EFD3-1638-4010-883A-098AB48FBB1D}"/>
              </a:ext>
            </a:extLst>
          </p:cNvPr>
          <p:cNvSpPr>
            <a:spLocks noGrp="1"/>
          </p:cNvSpPr>
          <p:nvPr>
            <p:ph idx="1"/>
          </p:nvPr>
        </p:nvSpPr>
        <p:spPr>
          <a:xfrm>
            <a:off x="849974" y="241037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318004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DC2FAF-3F23-4D2C-97A5-1ED6CE93551E}"/>
              </a:ext>
            </a:extLst>
          </p:cNvPr>
          <p:cNvSpPr>
            <a:spLocks noGrp="1"/>
          </p:cNvSpPr>
          <p:nvPr>
            <p:ph type="title"/>
          </p:nvPr>
        </p:nvSpPr>
        <p:spPr>
          <a:xfrm>
            <a:off x="838200" y="996964"/>
            <a:ext cx="10515600" cy="1325563"/>
          </a:xfrm>
          <a:prstGeom prst="rect">
            <a:avLst/>
          </a:prstGeom>
        </p:spPr>
        <p:txBody>
          <a:bodyPr vert="horz" lIns="91440" tIns="45720" rIns="91440" bIns="45720" rtlCol="0" anchor="ctr">
            <a:normAutofit/>
          </a:bodyPr>
          <a:lstStyle/>
          <a:p>
            <a:r>
              <a:rPr lang="en-US" dirty="0"/>
              <a:t>Click to edit Master title style</a:t>
            </a:r>
            <a:endParaRPr lang="en-NZ" dirty="0"/>
          </a:p>
        </p:txBody>
      </p:sp>
    </p:spTree>
    <p:extLst>
      <p:ext uri="{BB962C8B-B14F-4D97-AF65-F5344CB8AC3E}">
        <p14:creationId xmlns:p14="http://schemas.microsoft.com/office/powerpoint/2010/main" val="295204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78E1F6-75B5-4993-A863-36F7DBE813DF}"/>
              </a:ext>
            </a:extLst>
          </p:cNvPr>
          <p:cNvSpPr>
            <a:spLocks noGrp="1"/>
          </p:cNvSpPr>
          <p:nvPr>
            <p:ph type="title"/>
          </p:nvPr>
        </p:nvSpPr>
        <p:spPr>
          <a:xfrm>
            <a:off x="838200" y="996964"/>
            <a:ext cx="10515600" cy="1325563"/>
          </a:xfrm>
          <a:prstGeom prst="rect">
            <a:avLst/>
          </a:prstGeom>
        </p:spPr>
        <p:txBody>
          <a:bodyPr vert="horz" lIns="91440" tIns="45720" rIns="91440" bIns="45720" rtlCol="0" anchor="ctr">
            <a:normAutofit/>
          </a:bodyPr>
          <a:lstStyle/>
          <a:p>
            <a:r>
              <a:rPr lang="en-US" dirty="0"/>
              <a:t>Click to edit Master title style</a:t>
            </a:r>
            <a:endParaRPr lang="en-NZ" dirty="0"/>
          </a:p>
        </p:txBody>
      </p:sp>
    </p:spTree>
    <p:extLst>
      <p:ext uri="{BB962C8B-B14F-4D97-AF65-F5344CB8AC3E}">
        <p14:creationId xmlns:p14="http://schemas.microsoft.com/office/powerpoint/2010/main" val="3923580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2029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43C312-B50B-4DD4-A5AC-44EC426D5FEA}"/>
              </a:ext>
            </a:extLst>
          </p:cNvPr>
          <p:cNvSpPr>
            <a:spLocks noGrp="1"/>
          </p:cNvSpPr>
          <p:nvPr>
            <p:ph type="title"/>
          </p:nvPr>
        </p:nvSpPr>
        <p:spPr>
          <a:xfrm>
            <a:off x="838200" y="996964"/>
            <a:ext cx="10515600" cy="1325563"/>
          </a:xfrm>
          <a:prstGeom prst="rect">
            <a:avLst/>
          </a:prstGeom>
        </p:spPr>
        <p:txBody>
          <a:bodyPr vert="horz" lIns="91440" tIns="45720" rIns="91440" bIns="45720" rtlCol="0" anchor="ctr">
            <a:normAutofit/>
          </a:bodyPr>
          <a:lstStyle/>
          <a:p>
            <a:r>
              <a:rPr lang="en-US" dirty="0"/>
              <a:t>Click to edit Master title style</a:t>
            </a:r>
            <a:endParaRPr lang="en-NZ" dirty="0"/>
          </a:p>
        </p:txBody>
      </p:sp>
    </p:spTree>
    <p:extLst>
      <p:ext uri="{BB962C8B-B14F-4D97-AF65-F5344CB8AC3E}">
        <p14:creationId xmlns:p14="http://schemas.microsoft.com/office/powerpoint/2010/main" val="609304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4163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Graphic 12">
            <a:extLst>
              <a:ext uri="{FF2B5EF4-FFF2-40B4-BE49-F238E27FC236}">
                <a16:creationId xmlns:a16="http://schemas.microsoft.com/office/drawing/2014/main" id="{70380B2E-9A1B-4D45-BB83-AE13EA461429}"/>
              </a:ext>
            </a:extLst>
          </p:cNvPr>
          <p:cNvSpPr/>
          <p:nvPr userDrawn="1"/>
        </p:nvSpPr>
        <p:spPr>
          <a:xfrm>
            <a:off x="11420630" y="6305840"/>
            <a:ext cx="77137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9" name="Slide Number Placeholder 5">
            <a:extLst>
              <a:ext uri="{FF2B5EF4-FFF2-40B4-BE49-F238E27FC236}">
                <a16:creationId xmlns:a16="http://schemas.microsoft.com/office/drawing/2014/main" id="{EB188756-1C60-4B42-AD40-9F815DC5A0DA}"/>
              </a:ext>
            </a:extLst>
          </p:cNvPr>
          <p:cNvSpPr>
            <a:spLocks noGrp="1"/>
          </p:cNvSpPr>
          <p:nvPr>
            <p:ph type="sldNum" sz="quarter" idx="12"/>
          </p:nvPr>
        </p:nvSpPr>
        <p:spPr>
          <a:xfrm>
            <a:off x="11601025" y="6338772"/>
            <a:ext cx="549442" cy="365125"/>
          </a:xfrm>
          <a:prstGeom prst="rect">
            <a:avLst/>
          </a:prstGeom>
        </p:spPr>
        <p:txBody>
          <a:bodyPr/>
          <a:lstStyle>
            <a:lvl1pPr>
              <a:defRPr sz="1400" b="1">
                <a:solidFill>
                  <a:schemeClr val="tx1"/>
                </a:solidFill>
                <a:latin typeface="+mn-lt"/>
              </a:defRPr>
            </a:lvl1pPr>
          </a:lstStyle>
          <a:p>
            <a:fld id="{DCD4D520-3F56-4EE4-AFEB-4ACD161F253D}" type="slidenum">
              <a:rPr lang="ru-RU" smtClean="0"/>
              <a:pPr/>
              <a:t>‹#›</a:t>
            </a:fld>
            <a:endParaRPr lang="ru-RU" dirty="0"/>
          </a:p>
        </p:txBody>
      </p:sp>
    </p:spTree>
    <p:extLst>
      <p:ext uri="{BB962C8B-B14F-4D97-AF65-F5344CB8AC3E}">
        <p14:creationId xmlns:p14="http://schemas.microsoft.com/office/powerpoint/2010/main" val="3343939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90B2F-FA88-4E06-B576-362523F0B66D}"/>
              </a:ext>
            </a:extLst>
          </p:cNvPr>
          <p:cNvSpPr>
            <a:spLocks noGrp="1"/>
          </p:cNvSpPr>
          <p:nvPr>
            <p:ph type="title"/>
          </p:nvPr>
        </p:nvSpPr>
        <p:spPr/>
        <p:txBody>
          <a:bodyPr/>
          <a:lstStyle/>
          <a:p>
            <a:r>
              <a:rPr lang="en-US" dirty="0"/>
              <a:t>Click to edit Master title style</a:t>
            </a:r>
            <a:endParaRPr lang="en-NZ" dirty="0"/>
          </a:p>
        </p:txBody>
      </p:sp>
      <p:sp>
        <p:nvSpPr>
          <p:cNvPr id="3" name="Slide Number Placeholder 2">
            <a:extLst>
              <a:ext uri="{FF2B5EF4-FFF2-40B4-BE49-F238E27FC236}">
                <a16:creationId xmlns:a16="http://schemas.microsoft.com/office/drawing/2014/main" id="{0D08032C-E0CE-41F8-933A-8ED736297DC4}"/>
              </a:ext>
            </a:extLst>
          </p:cNvPr>
          <p:cNvSpPr>
            <a:spLocks noGrp="1"/>
          </p:cNvSpPr>
          <p:nvPr>
            <p:ph type="sldNum" sz="quarter" idx="10"/>
          </p:nvPr>
        </p:nvSpPr>
        <p:spPr>
          <a:xfrm>
            <a:off x="11642558" y="6334848"/>
            <a:ext cx="549442" cy="365125"/>
          </a:xfrm>
          <a:prstGeom prst="rect">
            <a:avLst/>
          </a:prstGeom>
        </p:spPr>
        <p:txBody>
          <a:bodyPr/>
          <a:lstStyle>
            <a:lvl1pPr>
              <a:defRPr>
                <a:solidFill>
                  <a:schemeClr val="bg1"/>
                </a:solidFill>
              </a:defRPr>
            </a:lvl1pPr>
          </a:lstStyle>
          <a:p>
            <a:fld id="{0B9C2924-8A57-44EE-8387-46E7D62A6B15}" type="slidenum">
              <a:rPr lang="ru-RU" smtClean="0"/>
              <a:pPr/>
              <a:t>‹#›</a:t>
            </a:fld>
            <a:endParaRPr lang="ru-RU" dirty="0"/>
          </a:p>
        </p:txBody>
      </p:sp>
      <p:sp>
        <p:nvSpPr>
          <p:cNvPr id="4" name="Text Placeholder 2">
            <a:extLst>
              <a:ext uri="{FF2B5EF4-FFF2-40B4-BE49-F238E27FC236}">
                <a16:creationId xmlns:a16="http://schemas.microsoft.com/office/drawing/2014/main" id="{E5EA386C-4CA5-4F16-80BA-DA94A713AA5E}"/>
              </a:ext>
            </a:extLst>
          </p:cNvPr>
          <p:cNvSpPr>
            <a:spLocks noGrp="1"/>
          </p:cNvSpPr>
          <p:nvPr>
            <p:ph idx="1"/>
          </p:nvPr>
        </p:nvSpPr>
        <p:spPr>
          <a:xfrm>
            <a:off x="1332682" y="1825625"/>
            <a:ext cx="10515600" cy="4351338"/>
          </a:xfrm>
          <a:prstGeom prst="rect">
            <a:avLst/>
          </a:prstGeom>
        </p:spPr>
        <p:txBody>
          <a:bodyPr vert="horz" lIns="91440" tIns="45720" rIns="91440" bIns="45720" rtlCol="0">
            <a:normAutofit/>
          </a:bodyPr>
          <a:lstStyle>
            <a:lvl1pPr>
              <a:defRPr>
                <a:solidFill>
                  <a:srgbClr val="1C334F"/>
                </a:solidFill>
              </a:defRPr>
            </a:lvl1pPr>
            <a:lvl2pPr>
              <a:defRPr>
                <a:solidFill>
                  <a:srgbClr val="1C334F"/>
                </a:solidFill>
              </a:defRPr>
            </a:lvl2pPr>
            <a:lvl3pPr>
              <a:defRPr>
                <a:solidFill>
                  <a:srgbClr val="1C334F"/>
                </a:solidFill>
              </a:defRPr>
            </a:lvl3pPr>
            <a:lvl4pPr>
              <a:defRPr>
                <a:solidFill>
                  <a:srgbClr val="1C334F"/>
                </a:solidFill>
              </a:defRPr>
            </a:lvl4pPr>
            <a:lvl5pPr>
              <a:defRPr>
                <a:solidFill>
                  <a:srgbClr val="1C334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3082111295"/>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90B2F-FA88-4E06-B576-362523F0B66D}"/>
              </a:ext>
            </a:extLst>
          </p:cNvPr>
          <p:cNvSpPr>
            <a:spLocks noGrp="1"/>
          </p:cNvSpPr>
          <p:nvPr>
            <p:ph type="title"/>
          </p:nvPr>
        </p:nvSpPr>
        <p:spPr/>
        <p:txBody>
          <a:bodyPr/>
          <a:lstStyle/>
          <a:p>
            <a:r>
              <a:rPr lang="en-US" dirty="0"/>
              <a:t>Click to edit Master title style</a:t>
            </a:r>
            <a:endParaRPr lang="en-NZ" dirty="0"/>
          </a:p>
        </p:txBody>
      </p:sp>
      <p:sp>
        <p:nvSpPr>
          <p:cNvPr id="3" name="Slide Number Placeholder 2">
            <a:extLst>
              <a:ext uri="{FF2B5EF4-FFF2-40B4-BE49-F238E27FC236}">
                <a16:creationId xmlns:a16="http://schemas.microsoft.com/office/drawing/2014/main" id="{0D08032C-E0CE-41F8-933A-8ED736297DC4}"/>
              </a:ext>
            </a:extLst>
          </p:cNvPr>
          <p:cNvSpPr>
            <a:spLocks noGrp="1"/>
          </p:cNvSpPr>
          <p:nvPr>
            <p:ph type="sldNum" sz="quarter" idx="10"/>
          </p:nvPr>
        </p:nvSpPr>
        <p:spPr>
          <a:xfrm>
            <a:off x="11642558" y="6334848"/>
            <a:ext cx="549442" cy="365125"/>
          </a:xfrm>
          <a:prstGeom prst="rect">
            <a:avLst/>
          </a:prstGeom>
        </p:spPr>
        <p:txBody>
          <a:bodyPr/>
          <a:lstStyle>
            <a:lvl1pPr>
              <a:defRPr>
                <a:solidFill>
                  <a:schemeClr val="tx1"/>
                </a:solidFill>
              </a:defRPr>
            </a:lvl1pPr>
          </a:lstStyle>
          <a:p>
            <a:fld id="{0B9C2924-8A57-44EE-8387-46E7D62A6B15}" type="slidenum">
              <a:rPr lang="ru-RU" smtClean="0"/>
              <a:pPr/>
              <a:t>‹#›</a:t>
            </a:fld>
            <a:endParaRPr lang="ru-RU" dirty="0"/>
          </a:p>
        </p:txBody>
      </p:sp>
      <p:sp>
        <p:nvSpPr>
          <p:cNvPr id="5" name="Text Placeholder 2">
            <a:extLst>
              <a:ext uri="{FF2B5EF4-FFF2-40B4-BE49-F238E27FC236}">
                <a16:creationId xmlns:a16="http://schemas.microsoft.com/office/drawing/2014/main" id="{464A64CE-35D4-4813-B005-9EEB42249A62}"/>
              </a:ext>
            </a:extLst>
          </p:cNvPr>
          <p:cNvSpPr>
            <a:spLocks noGrp="1"/>
          </p:cNvSpPr>
          <p:nvPr>
            <p:ph idx="1"/>
          </p:nvPr>
        </p:nvSpPr>
        <p:spPr>
          <a:xfrm>
            <a:off x="1332682" y="1825625"/>
            <a:ext cx="10515600" cy="4351338"/>
          </a:xfrm>
          <a:prstGeom prst="rect">
            <a:avLst/>
          </a:prstGeom>
        </p:spPr>
        <p:txBody>
          <a:bodyPr vert="horz" lIns="91440" tIns="45720" rIns="91440" bIns="4572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4225793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1.xml"/><Relationship Id="rId1" Type="http://schemas.openxmlformats.org/officeDocument/2006/relationships/slideLayout" Target="../slideLayouts/slideLayout14.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7.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6.xml"/><Relationship Id="rId1" Type="http://schemas.openxmlformats.org/officeDocument/2006/relationships/slideLayout" Target="../slideLayouts/slideLayout8.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7.xml"/><Relationship Id="rId1" Type="http://schemas.openxmlformats.org/officeDocument/2006/relationships/slideLayout" Target="../slideLayouts/slideLayout9.xml"/><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8.xml"/><Relationship Id="rId1" Type="http://schemas.openxmlformats.org/officeDocument/2006/relationships/slideLayout" Target="../slideLayouts/slideLayout10.xml"/><Relationship Id="rId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9.xml"/><Relationship Id="rId1" Type="http://schemas.openxmlformats.org/officeDocument/2006/relationships/slideLayout" Target="../slideLayouts/slideLayout1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98AA73-4FE2-4027-ADA5-5269EE1590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751403" cy="6858000"/>
          </a:xfrm>
          <a:prstGeom prst="rect">
            <a:avLst/>
          </a:prstGeom>
        </p:spPr>
      </p:pic>
      <p:pic>
        <p:nvPicPr>
          <p:cNvPr id="8" name="Picture 7" descr="Text&#10;&#10;Description automatically generated">
            <a:extLst>
              <a:ext uri="{FF2B5EF4-FFF2-40B4-BE49-F238E27FC236}">
                <a16:creationId xmlns:a16="http://schemas.microsoft.com/office/drawing/2014/main" id="{AF7C8A45-E87F-4C8B-9F4C-E1EA4FEA800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134" y="215766"/>
            <a:ext cx="3832978" cy="671258"/>
          </a:xfrm>
          <a:prstGeom prst="rect">
            <a:avLst/>
          </a:prstGeom>
        </p:spPr>
      </p:pic>
      <p:sp>
        <p:nvSpPr>
          <p:cNvPr id="9" name="Title Placeholder 1">
            <a:extLst>
              <a:ext uri="{FF2B5EF4-FFF2-40B4-BE49-F238E27FC236}">
                <a16:creationId xmlns:a16="http://schemas.microsoft.com/office/drawing/2014/main" id="{0F376F5D-334A-4285-BC15-65D0363E8D66}"/>
              </a:ext>
            </a:extLst>
          </p:cNvPr>
          <p:cNvSpPr>
            <a:spLocks noGrp="1"/>
          </p:cNvSpPr>
          <p:nvPr>
            <p:ph type="title"/>
          </p:nvPr>
        </p:nvSpPr>
        <p:spPr>
          <a:xfrm>
            <a:off x="838200" y="996964"/>
            <a:ext cx="10515600" cy="1325563"/>
          </a:xfrm>
          <a:prstGeom prst="rect">
            <a:avLst/>
          </a:prstGeom>
        </p:spPr>
        <p:txBody>
          <a:bodyPr vert="horz" lIns="91440" tIns="45720" rIns="91440" bIns="45720" rtlCol="0" anchor="ctr">
            <a:normAutofit/>
          </a:bodyPr>
          <a:lstStyle/>
          <a:p>
            <a:r>
              <a:rPr lang="en-US"/>
              <a:t>Click to edit Master title style</a:t>
            </a:r>
            <a:endParaRPr lang="en-NZ" dirty="0"/>
          </a:p>
        </p:txBody>
      </p:sp>
    </p:spTree>
    <p:extLst>
      <p:ext uri="{BB962C8B-B14F-4D97-AF65-F5344CB8AC3E}">
        <p14:creationId xmlns:p14="http://schemas.microsoft.com/office/powerpoint/2010/main" val="3363130274"/>
      </p:ext>
    </p:extLst>
  </p:cSld>
  <p:clrMap bg1="dk1" tx1="lt1" bg2="dk2" tx2="lt2" accent1="accent1" accent2="accent2" accent3="accent3" accent4="accent4" accent5="accent5" accent6="accent6" hlink="hlink" folHlink="folHlink"/>
  <p:sldLayoutIdLst>
    <p:sldLayoutId id="2147483658" r:id="rId1"/>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Graphic 12">
            <a:extLst>
              <a:ext uri="{FF2B5EF4-FFF2-40B4-BE49-F238E27FC236}">
                <a16:creationId xmlns:a16="http://schemas.microsoft.com/office/drawing/2014/main" id="{FA4C6486-C267-45ED-98A0-EFB3C918C51D}"/>
              </a:ext>
            </a:extLst>
          </p:cNvPr>
          <p:cNvSpPr/>
          <p:nvPr userDrawn="1"/>
        </p:nvSpPr>
        <p:spPr>
          <a:xfrm>
            <a:off x="11420630" y="6290142"/>
            <a:ext cx="77137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9" name="Slide Number Placeholder 5">
            <a:extLst>
              <a:ext uri="{FF2B5EF4-FFF2-40B4-BE49-F238E27FC236}">
                <a16:creationId xmlns:a16="http://schemas.microsoft.com/office/drawing/2014/main" id="{3F7117D4-20F0-4FD2-A26E-A28C098A6D49}"/>
              </a:ext>
            </a:extLst>
          </p:cNvPr>
          <p:cNvSpPr>
            <a:spLocks noGrp="1"/>
          </p:cNvSpPr>
          <p:nvPr>
            <p:ph type="sldNum" sz="quarter" idx="4"/>
          </p:nvPr>
        </p:nvSpPr>
        <p:spPr>
          <a:xfrm>
            <a:off x="11608873" y="6338772"/>
            <a:ext cx="549442" cy="365125"/>
          </a:xfrm>
          <a:prstGeom prst="rect">
            <a:avLst/>
          </a:prstGeom>
        </p:spPr>
        <p:txBody>
          <a:bodyPr/>
          <a:lstStyle>
            <a:lvl1pPr>
              <a:defRPr sz="1400" b="1">
                <a:solidFill>
                  <a:schemeClr val="bg1"/>
                </a:solidFill>
                <a:latin typeface="+mn-lt"/>
              </a:defRPr>
            </a:lvl1pPr>
          </a:lstStyle>
          <a:p>
            <a:fld id="{D495E168-DA5E-4888-8D8A-92B118324C14}" type="slidenum">
              <a:rPr lang="ru-RU" smtClean="0"/>
              <a:pPr/>
              <a:t>‹#›</a:t>
            </a:fld>
            <a:endParaRPr lang="ru-RU" dirty="0"/>
          </a:p>
        </p:txBody>
      </p:sp>
      <p:pic>
        <p:nvPicPr>
          <p:cNvPr id="10" name="Picture 9" descr="Text&#10;&#10;Description automatically generated">
            <a:extLst>
              <a:ext uri="{FF2B5EF4-FFF2-40B4-BE49-F238E27FC236}">
                <a16:creationId xmlns:a16="http://schemas.microsoft.com/office/drawing/2014/main" id="{8CB03D53-0C21-4E18-B321-28543052A5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92465" y="6349453"/>
            <a:ext cx="1929613" cy="337927"/>
          </a:xfrm>
          <a:prstGeom prst="rect">
            <a:avLst/>
          </a:prstGeom>
        </p:spPr>
      </p:pic>
      <p:pic>
        <p:nvPicPr>
          <p:cNvPr id="11" name="Picture 10">
            <a:extLst>
              <a:ext uri="{FF2B5EF4-FFF2-40B4-BE49-F238E27FC236}">
                <a16:creationId xmlns:a16="http://schemas.microsoft.com/office/drawing/2014/main" id="{F82D1AB9-31F0-413A-837D-3E9FFD6FE8A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751403" cy="6858000"/>
          </a:xfrm>
          <a:prstGeom prst="rect">
            <a:avLst/>
          </a:prstGeom>
        </p:spPr>
      </p:pic>
      <p:sp>
        <p:nvSpPr>
          <p:cNvPr id="13" name="Title Placeholder 1">
            <a:extLst>
              <a:ext uri="{FF2B5EF4-FFF2-40B4-BE49-F238E27FC236}">
                <a16:creationId xmlns:a16="http://schemas.microsoft.com/office/drawing/2014/main" id="{FB37FB99-F36C-4022-9F25-1838C7C2C093}"/>
              </a:ext>
            </a:extLst>
          </p:cNvPr>
          <p:cNvSpPr>
            <a:spLocks noGrp="1"/>
          </p:cNvSpPr>
          <p:nvPr>
            <p:ph type="title"/>
          </p:nvPr>
        </p:nvSpPr>
        <p:spPr>
          <a:xfrm>
            <a:off x="838200" y="996964"/>
            <a:ext cx="10515600" cy="1325563"/>
          </a:xfrm>
          <a:prstGeom prst="rect">
            <a:avLst/>
          </a:prstGeom>
        </p:spPr>
        <p:txBody>
          <a:bodyPr vert="horz" lIns="91440" tIns="45720" rIns="91440" bIns="45720" rtlCol="0" anchor="ctr">
            <a:normAutofit/>
          </a:bodyPr>
          <a:lstStyle/>
          <a:p>
            <a:r>
              <a:rPr lang="en-US" dirty="0"/>
              <a:t>Click to edit Master title style</a:t>
            </a:r>
            <a:endParaRPr lang="en-NZ" dirty="0"/>
          </a:p>
        </p:txBody>
      </p:sp>
      <p:sp>
        <p:nvSpPr>
          <p:cNvPr id="14" name="Text Placeholder 2">
            <a:extLst>
              <a:ext uri="{FF2B5EF4-FFF2-40B4-BE49-F238E27FC236}">
                <a16:creationId xmlns:a16="http://schemas.microsoft.com/office/drawing/2014/main" id="{F87AE41E-A25C-4D5F-A5F9-F9938FDF4222}"/>
              </a:ext>
            </a:extLst>
          </p:cNvPr>
          <p:cNvSpPr>
            <a:spLocks noGrp="1"/>
          </p:cNvSpPr>
          <p:nvPr>
            <p:ph type="body" idx="1"/>
          </p:nvPr>
        </p:nvSpPr>
        <p:spPr>
          <a:xfrm>
            <a:off x="849974" y="241037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3897743301"/>
      </p:ext>
    </p:extLst>
  </p:cSld>
  <p:clrMap bg1="lt1" tx1="dk1" bg2="lt2" tx2="dk2" accent1="accent1" accent2="accent2" accent3="accent3" accent4="accent4" accent5="accent5" accent6="accent6" hlink="hlink" folHlink="folHlink"/>
  <p:sldLayoutIdLst>
    <p:sldLayoutId id="2147483656" r:id="rId1"/>
    <p:sldLayoutId id="2147483677" r:id="rId2"/>
  </p:sldLayoutIdLst>
  <p:hf hdr="0" ftr="0" dt="0"/>
  <p:txStyles>
    <p:titleStyle>
      <a:lvl1pPr algn="l" defTabSz="914400" rtl="0" eaLnBrk="1" latinLnBrk="0" hangingPunct="1">
        <a:lnSpc>
          <a:spcPct val="90000"/>
        </a:lnSpc>
        <a:spcBef>
          <a:spcPct val="0"/>
        </a:spcBef>
        <a:buNone/>
        <a:defRPr sz="4400" b="1" kern="1200">
          <a:solidFill>
            <a:srgbClr val="1C334F"/>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334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334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34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34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34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8" name="Graphic 12">
            <a:extLst>
              <a:ext uri="{FF2B5EF4-FFF2-40B4-BE49-F238E27FC236}">
                <a16:creationId xmlns:a16="http://schemas.microsoft.com/office/drawing/2014/main" id="{FA4C6486-C267-45ED-98A0-EFB3C918C51D}"/>
              </a:ext>
            </a:extLst>
          </p:cNvPr>
          <p:cNvSpPr/>
          <p:nvPr userDrawn="1"/>
        </p:nvSpPr>
        <p:spPr>
          <a:xfrm>
            <a:off x="11420630" y="6290142"/>
            <a:ext cx="77137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9" name="Slide Number Placeholder 5">
            <a:extLst>
              <a:ext uri="{FF2B5EF4-FFF2-40B4-BE49-F238E27FC236}">
                <a16:creationId xmlns:a16="http://schemas.microsoft.com/office/drawing/2014/main" id="{3F7117D4-20F0-4FD2-A26E-A28C098A6D49}"/>
              </a:ext>
            </a:extLst>
          </p:cNvPr>
          <p:cNvSpPr>
            <a:spLocks noGrp="1"/>
          </p:cNvSpPr>
          <p:nvPr>
            <p:ph type="sldNum" sz="quarter" idx="4"/>
          </p:nvPr>
        </p:nvSpPr>
        <p:spPr>
          <a:xfrm>
            <a:off x="11608873" y="6338772"/>
            <a:ext cx="549442" cy="365125"/>
          </a:xfrm>
          <a:prstGeom prst="rect">
            <a:avLst/>
          </a:prstGeom>
        </p:spPr>
        <p:txBody>
          <a:bodyPr/>
          <a:lstStyle>
            <a:lvl1pPr>
              <a:defRPr sz="1400" b="1">
                <a:solidFill>
                  <a:schemeClr val="tx1"/>
                </a:solidFill>
                <a:latin typeface="+mn-lt"/>
              </a:defRPr>
            </a:lvl1pPr>
          </a:lstStyle>
          <a:p>
            <a:fld id="{D495E168-DA5E-4888-8D8A-92B118324C14}" type="slidenum">
              <a:rPr lang="ru-RU" smtClean="0"/>
              <a:pPr/>
              <a:t>‹#›</a:t>
            </a:fld>
            <a:endParaRPr lang="ru-RU" dirty="0"/>
          </a:p>
        </p:txBody>
      </p:sp>
      <p:pic>
        <p:nvPicPr>
          <p:cNvPr id="10" name="Picture 9" descr="Text&#10;&#10;Description automatically generated">
            <a:extLst>
              <a:ext uri="{FF2B5EF4-FFF2-40B4-BE49-F238E27FC236}">
                <a16:creationId xmlns:a16="http://schemas.microsoft.com/office/drawing/2014/main" id="{8CB03D53-0C21-4E18-B321-28543052A5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2465" y="6349453"/>
            <a:ext cx="1929613" cy="337927"/>
          </a:xfrm>
          <a:prstGeom prst="rect">
            <a:avLst/>
          </a:prstGeom>
        </p:spPr>
      </p:pic>
      <p:pic>
        <p:nvPicPr>
          <p:cNvPr id="11" name="Picture 10">
            <a:extLst>
              <a:ext uri="{FF2B5EF4-FFF2-40B4-BE49-F238E27FC236}">
                <a16:creationId xmlns:a16="http://schemas.microsoft.com/office/drawing/2014/main" id="{F82D1AB9-31F0-413A-837D-3E9FFD6FE8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751403" cy="6858000"/>
          </a:xfrm>
          <a:prstGeom prst="rect">
            <a:avLst/>
          </a:prstGeom>
        </p:spPr>
      </p:pic>
      <p:sp>
        <p:nvSpPr>
          <p:cNvPr id="13" name="Title Placeholder 1">
            <a:extLst>
              <a:ext uri="{FF2B5EF4-FFF2-40B4-BE49-F238E27FC236}">
                <a16:creationId xmlns:a16="http://schemas.microsoft.com/office/drawing/2014/main" id="{FB37FB99-F36C-4022-9F25-1838C7C2C093}"/>
              </a:ext>
            </a:extLst>
          </p:cNvPr>
          <p:cNvSpPr>
            <a:spLocks noGrp="1"/>
          </p:cNvSpPr>
          <p:nvPr>
            <p:ph type="title"/>
          </p:nvPr>
        </p:nvSpPr>
        <p:spPr>
          <a:xfrm>
            <a:off x="838200" y="996964"/>
            <a:ext cx="10515600" cy="1325563"/>
          </a:xfrm>
          <a:prstGeom prst="rect">
            <a:avLst/>
          </a:prstGeom>
        </p:spPr>
        <p:txBody>
          <a:bodyPr vert="horz" lIns="91440" tIns="45720" rIns="91440" bIns="45720" rtlCol="0" anchor="ctr">
            <a:normAutofit/>
          </a:bodyPr>
          <a:lstStyle/>
          <a:p>
            <a:r>
              <a:rPr lang="en-US" dirty="0"/>
              <a:t>Click to edit Master title style</a:t>
            </a:r>
            <a:endParaRPr lang="en-NZ" dirty="0"/>
          </a:p>
        </p:txBody>
      </p:sp>
      <p:sp>
        <p:nvSpPr>
          <p:cNvPr id="14" name="Text Placeholder 2">
            <a:extLst>
              <a:ext uri="{FF2B5EF4-FFF2-40B4-BE49-F238E27FC236}">
                <a16:creationId xmlns:a16="http://schemas.microsoft.com/office/drawing/2014/main" id="{F87AE41E-A25C-4D5F-A5F9-F9938FDF4222}"/>
              </a:ext>
            </a:extLst>
          </p:cNvPr>
          <p:cNvSpPr>
            <a:spLocks noGrp="1"/>
          </p:cNvSpPr>
          <p:nvPr>
            <p:ph type="body" idx="1"/>
          </p:nvPr>
        </p:nvSpPr>
        <p:spPr>
          <a:xfrm>
            <a:off x="849974" y="241037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3567035"/>
      </p:ext>
    </p:extLst>
  </p:cSld>
  <p:clrMap bg1="dk1" tx1="lt1" bg2="dk2" tx2="lt2" accent1="accent1" accent2="accent2" accent3="accent3" accent4="accent4" accent5="accent5" accent6="accent6" hlink="hlink" folHlink="folHlink"/>
  <p:sldLayoutIdLst>
    <p:sldLayoutId id="2147483672" r:id="rId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98AA73-4FE2-4027-ADA5-5269EE1590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751403" cy="6858000"/>
          </a:xfrm>
          <a:prstGeom prst="rect">
            <a:avLst/>
          </a:prstGeom>
        </p:spPr>
      </p:pic>
      <p:pic>
        <p:nvPicPr>
          <p:cNvPr id="8" name="Picture 7" descr="Text&#10;&#10;Description automatically generated">
            <a:extLst>
              <a:ext uri="{FF2B5EF4-FFF2-40B4-BE49-F238E27FC236}">
                <a16:creationId xmlns:a16="http://schemas.microsoft.com/office/drawing/2014/main" id="{AF7C8A45-E87F-4C8B-9F4C-E1EA4FEA800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75396" y="6165252"/>
            <a:ext cx="2754974" cy="482470"/>
          </a:xfrm>
          <a:prstGeom prst="rect">
            <a:avLst/>
          </a:prstGeom>
        </p:spPr>
      </p:pic>
      <p:sp>
        <p:nvSpPr>
          <p:cNvPr id="9" name="Title Placeholder 1">
            <a:extLst>
              <a:ext uri="{FF2B5EF4-FFF2-40B4-BE49-F238E27FC236}">
                <a16:creationId xmlns:a16="http://schemas.microsoft.com/office/drawing/2014/main" id="{0F376F5D-334A-4285-BC15-65D0363E8D66}"/>
              </a:ext>
            </a:extLst>
          </p:cNvPr>
          <p:cNvSpPr>
            <a:spLocks noGrp="1"/>
          </p:cNvSpPr>
          <p:nvPr>
            <p:ph type="title"/>
          </p:nvPr>
        </p:nvSpPr>
        <p:spPr>
          <a:xfrm>
            <a:off x="838200" y="996964"/>
            <a:ext cx="10515600" cy="1325563"/>
          </a:xfrm>
          <a:prstGeom prst="rect">
            <a:avLst/>
          </a:prstGeom>
        </p:spPr>
        <p:txBody>
          <a:bodyPr vert="horz" lIns="91440" tIns="45720" rIns="91440" bIns="45720" rtlCol="0" anchor="ctr">
            <a:normAutofit/>
          </a:bodyPr>
          <a:lstStyle/>
          <a:p>
            <a:r>
              <a:rPr lang="en-US" dirty="0"/>
              <a:t>Click to edit Master title style</a:t>
            </a:r>
            <a:endParaRPr lang="en-NZ" dirty="0"/>
          </a:p>
        </p:txBody>
      </p:sp>
    </p:spTree>
    <p:extLst>
      <p:ext uri="{BB962C8B-B14F-4D97-AF65-F5344CB8AC3E}">
        <p14:creationId xmlns:p14="http://schemas.microsoft.com/office/powerpoint/2010/main" val="1742704083"/>
      </p:ext>
    </p:extLst>
  </p:cSld>
  <p:clrMap bg1="dk1" tx1="lt1" bg2="dk2" tx2="lt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98AA73-4FE2-4027-ADA5-5269EE1590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751403" cy="6858000"/>
          </a:xfrm>
          <a:prstGeom prst="rect">
            <a:avLst/>
          </a:prstGeom>
        </p:spPr>
      </p:pic>
      <p:pic>
        <p:nvPicPr>
          <p:cNvPr id="8" name="Picture 7" descr="Text&#10;&#10;Description automatically generated">
            <a:extLst>
              <a:ext uri="{FF2B5EF4-FFF2-40B4-BE49-F238E27FC236}">
                <a16:creationId xmlns:a16="http://schemas.microsoft.com/office/drawing/2014/main" id="{AF7C8A45-E87F-4C8B-9F4C-E1EA4FEA800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7134" y="215766"/>
            <a:ext cx="3832978" cy="671258"/>
          </a:xfrm>
          <a:prstGeom prst="rect">
            <a:avLst/>
          </a:prstGeom>
        </p:spPr>
      </p:pic>
      <p:sp>
        <p:nvSpPr>
          <p:cNvPr id="9" name="Title Placeholder 1">
            <a:extLst>
              <a:ext uri="{FF2B5EF4-FFF2-40B4-BE49-F238E27FC236}">
                <a16:creationId xmlns:a16="http://schemas.microsoft.com/office/drawing/2014/main" id="{0F376F5D-334A-4285-BC15-65D0363E8D66}"/>
              </a:ext>
            </a:extLst>
          </p:cNvPr>
          <p:cNvSpPr>
            <a:spLocks noGrp="1"/>
          </p:cNvSpPr>
          <p:nvPr>
            <p:ph type="title"/>
          </p:nvPr>
        </p:nvSpPr>
        <p:spPr>
          <a:xfrm>
            <a:off x="838200" y="996964"/>
            <a:ext cx="10515600" cy="1325563"/>
          </a:xfrm>
          <a:prstGeom prst="rect">
            <a:avLst/>
          </a:prstGeom>
        </p:spPr>
        <p:txBody>
          <a:bodyPr vert="horz" lIns="91440" tIns="45720" rIns="91440" bIns="45720" rtlCol="0" anchor="ctr">
            <a:normAutofit/>
          </a:bodyPr>
          <a:lstStyle/>
          <a:p>
            <a:r>
              <a:rPr lang="en-US" dirty="0"/>
              <a:t>Click to edit Master title style</a:t>
            </a:r>
            <a:endParaRPr lang="en-NZ" dirty="0"/>
          </a:p>
        </p:txBody>
      </p:sp>
    </p:spTree>
    <p:extLst>
      <p:ext uri="{BB962C8B-B14F-4D97-AF65-F5344CB8AC3E}">
        <p14:creationId xmlns:p14="http://schemas.microsoft.com/office/powerpoint/2010/main" val="13417164"/>
      </p:ext>
    </p:extLst>
  </p:cSld>
  <p:clrMap bg1="lt1" tx1="dk1" bg2="lt2" tx2="dk2" accent1="accent1" accent2="accent2" accent3="accent3" accent4="accent4" accent5="accent5" accent6="accent6" hlink="hlink" folHlink="folHlink"/>
  <p:sldLayoutIdLst>
    <p:sldLayoutId id="2147483660" r:id="rId1"/>
    <p:sldLayoutId id="2147483675" r:id="rId2"/>
  </p:sldLayoutIdLst>
  <p:txStyles>
    <p:titleStyle>
      <a:lvl1pPr algn="l" defTabSz="914400" rtl="0" eaLnBrk="1" latinLnBrk="0" hangingPunct="1">
        <a:lnSpc>
          <a:spcPct val="90000"/>
        </a:lnSpc>
        <a:spcBef>
          <a:spcPct val="0"/>
        </a:spcBef>
        <a:buNone/>
        <a:defRPr sz="4400" b="1" kern="1200">
          <a:solidFill>
            <a:srgbClr val="1C334F"/>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98AA73-4FE2-4027-ADA5-5269EE1590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751403" cy="6858000"/>
          </a:xfrm>
          <a:prstGeom prst="rect">
            <a:avLst/>
          </a:prstGeom>
        </p:spPr>
      </p:pic>
      <p:sp>
        <p:nvSpPr>
          <p:cNvPr id="9" name="Title Placeholder 1">
            <a:extLst>
              <a:ext uri="{FF2B5EF4-FFF2-40B4-BE49-F238E27FC236}">
                <a16:creationId xmlns:a16="http://schemas.microsoft.com/office/drawing/2014/main" id="{0F376F5D-334A-4285-BC15-65D0363E8D66}"/>
              </a:ext>
            </a:extLst>
          </p:cNvPr>
          <p:cNvSpPr>
            <a:spLocks noGrp="1"/>
          </p:cNvSpPr>
          <p:nvPr>
            <p:ph type="title"/>
          </p:nvPr>
        </p:nvSpPr>
        <p:spPr>
          <a:xfrm>
            <a:off x="838200" y="996964"/>
            <a:ext cx="10515600" cy="1325563"/>
          </a:xfrm>
          <a:prstGeom prst="rect">
            <a:avLst/>
          </a:prstGeom>
        </p:spPr>
        <p:txBody>
          <a:bodyPr vert="horz" lIns="91440" tIns="45720" rIns="91440" bIns="45720" rtlCol="0" anchor="ctr">
            <a:normAutofit/>
          </a:bodyPr>
          <a:lstStyle/>
          <a:p>
            <a:r>
              <a:rPr lang="en-US" dirty="0"/>
              <a:t>Click to edit Master title style</a:t>
            </a:r>
            <a:endParaRPr lang="en-NZ" dirty="0"/>
          </a:p>
        </p:txBody>
      </p:sp>
      <p:pic>
        <p:nvPicPr>
          <p:cNvPr id="5" name="Picture 4" descr="Text&#10;&#10;Description automatically generated">
            <a:extLst>
              <a:ext uri="{FF2B5EF4-FFF2-40B4-BE49-F238E27FC236}">
                <a16:creationId xmlns:a16="http://schemas.microsoft.com/office/drawing/2014/main" id="{A2233E1F-85A0-42C0-ABCB-DB12E6812A7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75396" y="6165252"/>
            <a:ext cx="2754974" cy="482470"/>
          </a:xfrm>
          <a:prstGeom prst="rect">
            <a:avLst/>
          </a:prstGeom>
        </p:spPr>
      </p:pic>
    </p:spTree>
    <p:extLst>
      <p:ext uri="{BB962C8B-B14F-4D97-AF65-F5344CB8AC3E}">
        <p14:creationId xmlns:p14="http://schemas.microsoft.com/office/powerpoint/2010/main" val="3006606573"/>
      </p:ext>
    </p:extLst>
  </p:cSld>
  <p:clrMap bg1="lt1" tx1="dk1" bg2="lt2" tx2="dk2" accent1="accent1" accent2="accent2" accent3="accent3" accent4="accent4" accent5="accent5" accent6="accent6" hlink="hlink" folHlink="folHlink"/>
  <p:sldLayoutIdLst>
    <p:sldLayoutId id="2147483666" r:id="rId1"/>
    <p:sldLayoutId id="2147483676" r:id="rId2"/>
  </p:sldLayoutIdLst>
  <p:txStyles>
    <p:titleStyle>
      <a:lvl1pPr algn="l" defTabSz="914400" rtl="0" eaLnBrk="1" latinLnBrk="0" hangingPunct="1">
        <a:lnSpc>
          <a:spcPct val="90000"/>
        </a:lnSpc>
        <a:spcBef>
          <a:spcPct val="0"/>
        </a:spcBef>
        <a:buNone/>
        <a:defRPr sz="4400" b="1" kern="1200">
          <a:solidFill>
            <a:srgbClr val="1C334F"/>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66B0CA-1BD5-4E76-A8AB-B93041267A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751403" cy="6858000"/>
          </a:xfrm>
          <a:prstGeom prst="rect">
            <a:avLst/>
          </a:prstGeom>
        </p:spPr>
      </p:pic>
      <p:pic>
        <p:nvPicPr>
          <p:cNvPr id="10" name="Picture 9" descr="Text&#10;&#10;Description automatically generated">
            <a:extLst>
              <a:ext uri="{FF2B5EF4-FFF2-40B4-BE49-F238E27FC236}">
                <a16:creationId xmlns:a16="http://schemas.microsoft.com/office/drawing/2014/main" id="{408085C2-6E03-46F6-9C3B-F5114637AF7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134" y="215766"/>
            <a:ext cx="3832978" cy="671258"/>
          </a:xfrm>
          <a:prstGeom prst="rect">
            <a:avLst/>
          </a:prstGeom>
        </p:spPr>
      </p:pic>
      <p:sp>
        <p:nvSpPr>
          <p:cNvPr id="11" name="Title 1">
            <a:extLst>
              <a:ext uri="{FF2B5EF4-FFF2-40B4-BE49-F238E27FC236}">
                <a16:creationId xmlns:a16="http://schemas.microsoft.com/office/drawing/2014/main" id="{642E12F8-9285-48F5-9D07-00B317B03C4B}"/>
              </a:ext>
            </a:extLst>
          </p:cNvPr>
          <p:cNvSpPr txBox="1">
            <a:spLocks/>
          </p:cNvSpPr>
          <p:nvPr userDrawn="1"/>
        </p:nvSpPr>
        <p:spPr>
          <a:xfrm>
            <a:off x="1524000" y="1122363"/>
            <a:ext cx="9144000" cy="2387600"/>
          </a:xfrm>
          <a:prstGeom prst="rect">
            <a:avLst/>
          </a:prstGeom>
        </p:spPr>
        <p:txBody>
          <a:bodyPr anchor="b"/>
          <a:lstStyle>
            <a:lvl1pPr algn="ctr" defTabSz="914400" rtl="0" eaLnBrk="1" latinLnBrk="0" hangingPunct="1">
              <a:lnSpc>
                <a:spcPct val="90000"/>
              </a:lnSpc>
              <a:spcBef>
                <a:spcPct val="0"/>
              </a:spcBef>
              <a:buNone/>
              <a:defRPr sz="6000" kern="1200">
                <a:solidFill>
                  <a:srgbClr val="1C334F"/>
                </a:solidFill>
                <a:latin typeface="+mj-lt"/>
                <a:ea typeface="+mj-ea"/>
                <a:cs typeface="+mj-cs"/>
              </a:defRPr>
            </a:lvl1pPr>
          </a:lstStyle>
          <a:p>
            <a:r>
              <a:rPr lang="en-US" dirty="0">
                <a:solidFill>
                  <a:schemeClr val="tx1"/>
                </a:solidFill>
              </a:rPr>
              <a:t>Click to edit Master title style</a:t>
            </a:r>
            <a:endParaRPr lang="en-NZ" dirty="0">
              <a:solidFill>
                <a:schemeClr val="tx1"/>
              </a:solidFill>
            </a:endParaRPr>
          </a:p>
        </p:txBody>
      </p:sp>
      <p:sp>
        <p:nvSpPr>
          <p:cNvPr id="12" name="Subtitle 2">
            <a:extLst>
              <a:ext uri="{FF2B5EF4-FFF2-40B4-BE49-F238E27FC236}">
                <a16:creationId xmlns:a16="http://schemas.microsoft.com/office/drawing/2014/main" id="{8C04B2B3-38EF-4B67-9CA9-51FB76F4EFF0}"/>
              </a:ext>
            </a:extLst>
          </p:cNvPr>
          <p:cNvSpPr txBox="1">
            <a:spLocks/>
          </p:cNvSpPr>
          <p:nvPr userDrawn="1"/>
        </p:nvSpPr>
        <p:spPr>
          <a:xfrm>
            <a:off x="1524000" y="3602038"/>
            <a:ext cx="9144000" cy="165576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1C334F"/>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tx1"/>
                </a:solidFill>
              </a:rPr>
              <a:t>Click to edit Master subtitle style</a:t>
            </a:r>
            <a:endParaRPr lang="en-NZ" dirty="0">
              <a:solidFill>
                <a:schemeClr val="tx1"/>
              </a:solidFill>
            </a:endParaRPr>
          </a:p>
        </p:txBody>
      </p:sp>
      <p:sp>
        <p:nvSpPr>
          <p:cNvPr id="13" name="Graphic 12">
            <a:extLst>
              <a:ext uri="{FF2B5EF4-FFF2-40B4-BE49-F238E27FC236}">
                <a16:creationId xmlns:a16="http://schemas.microsoft.com/office/drawing/2014/main" id="{6196A69B-99E4-42D8-88C3-E36AEEFB8C6C}"/>
              </a:ext>
            </a:extLst>
          </p:cNvPr>
          <p:cNvSpPr/>
          <p:nvPr userDrawn="1"/>
        </p:nvSpPr>
        <p:spPr>
          <a:xfrm>
            <a:off x="11420630" y="6290142"/>
            <a:ext cx="77137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4" name="Slide Number Placeholder 5">
            <a:extLst>
              <a:ext uri="{FF2B5EF4-FFF2-40B4-BE49-F238E27FC236}">
                <a16:creationId xmlns:a16="http://schemas.microsoft.com/office/drawing/2014/main" id="{C61D7F84-48CE-41B8-AF2E-827E7946B271}"/>
              </a:ext>
            </a:extLst>
          </p:cNvPr>
          <p:cNvSpPr>
            <a:spLocks noGrp="1"/>
          </p:cNvSpPr>
          <p:nvPr>
            <p:ph type="sldNum" sz="quarter" idx="4"/>
          </p:nvPr>
        </p:nvSpPr>
        <p:spPr>
          <a:xfrm>
            <a:off x="11601025" y="6338772"/>
            <a:ext cx="549442" cy="365125"/>
          </a:xfrm>
          <a:prstGeom prst="rect">
            <a:avLst/>
          </a:prstGeom>
        </p:spPr>
        <p:txBody>
          <a:bodyPr/>
          <a:lstStyle>
            <a:lvl1pPr>
              <a:defRPr sz="1400" b="1">
                <a:solidFill>
                  <a:schemeClr val="tx1"/>
                </a:solidFill>
                <a:latin typeface="+mn-lt"/>
              </a:defRPr>
            </a:lvl1pPr>
          </a:lstStyle>
          <a:p>
            <a:fld id="{DCD4D520-3F56-4EE4-AFEB-4ACD161F253D}" type="slidenum">
              <a:rPr lang="ru-RU" smtClean="0"/>
              <a:pPr/>
              <a:t>‹#›</a:t>
            </a:fld>
            <a:endParaRPr lang="ru-RU" dirty="0"/>
          </a:p>
        </p:txBody>
      </p:sp>
    </p:spTree>
    <p:extLst>
      <p:ext uri="{BB962C8B-B14F-4D97-AF65-F5344CB8AC3E}">
        <p14:creationId xmlns:p14="http://schemas.microsoft.com/office/powerpoint/2010/main" val="2082937230"/>
      </p:ext>
    </p:extLst>
  </p:cSld>
  <p:clrMap bg1="dk1" tx1="lt1" bg2="dk2" tx2="lt2" accent1="accent1" accent2="accent2" accent3="accent3" accent4="accent4" accent5="accent5" accent6="accent6" hlink="hlink" folHlink="folHlink"/>
  <p:sldLayoutIdLst>
    <p:sldLayoutId id="214748367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BC4238-5ABF-4DF5-B392-A56CAE4C937F}"/>
              </a:ext>
            </a:extLst>
          </p:cNvPr>
          <p:cNvSpPr>
            <a:spLocks noGrp="1"/>
          </p:cNvSpPr>
          <p:nvPr>
            <p:ph type="title"/>
          </p:nvPr>
        </p:nvSpPr>
        <p:spPr>
          <a:xfrm>
            <a:off x="1336607"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NZ" dirty="0"/>
          </a:p>
        </p:txBody>
      </p:sp>
      <p:sp>
        <p:nvSpPr>
          <p:cNvPr id="3" name="Text Placeholder 2">
            <a:extLst>
              <a:ext uri="{FF2B5EF4-FFF2-40B4-BE49-F238E27FC236}">
                <a16:creationId xmlns:a16="http://schemas.microsoft.com/office/drawing/2014/main" id="{DA670322-BFB7-4E92-B693-FCE8948C2112}"/>
              </a:ext>
            </a:extLst>
          </p:cNvPr>
          <p:cNvSpPr>
            <a:spLocks noGrp="1"/>
          </p:cNvSpPr>
          <p:nvPr>
            <p:ph type="body" idx="1"/>
          </p:nvPr>
        </p:nvSpPr>
        <p:spPr>
          <a:xfrm>
            <a:off x="1320909" y="1853097"/>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6" name="Graphic 12">
            <a:extLst>
              <a:ext uri="{FF2B5EF4-FFF2-40B4-BE49-F238E27FC236}">
                <a16:creationId xmlns:a16="http://schemas.microsoft.com/office/drawing/2014/main" id="{F6E6E281-44CE-4BD0-9EA7-997CAFDD3F7A}"/>
              </a:ext>
            </a:extLst>
          </p:cNvPr>
          <p:cNvSpPr/>
          <p:nvPr userDrawn="1"/>
        </p:nvSpPr>
        <p:spPr>
          <a:xfrm>
            <a:off x="11420630" y="6290142"/>
            <a:ext cx="77137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7" name="Slide Number Placeholder 5">
            <a:extLst>
              <a:ext uri="{FF2B5EF4-FFF2-40B4-BE49-F238E27FC236}">
                <a16:creationId xmlns:a16="http://schemas.microsoft.com/office/drawing/2014/main" id="{ED735A96-DF62-4ECC-9742-A7CDBD3D66B9}"/>
              </a:ext>
            </a:extLst>
          </p:cNvPr>
          <p:cNvSpPr>
            <a:spLocks noGrp="1"/>
          </p:cNvSpPr>
          <p:nvPr>
            <p:ph type="sldNum" sz="quarter" idx="4"/>
          </p:nvPr>
        </p:nvSpPr>
        <p:spPr>
          <a:xfrm>
            <a:off x="11642558" y="6338772"/>
            <a:ext cx="549442" cy="365125"/>
          </a:xfrm>
          <a:prstGeom prst="rect">
            <a:avLst/>
          </a:prstGeom>
        </p:spPr>
        <p:txBody>
          <a:bodyPr/>
          <a:lstStyle>
            <a:lvl1pPr>
              <a:defRPr sz="1400" b="1">
                <a:solidFill>
                  <a:schemeClr val="bg1"/>
                </a:solidFill>
                <a:latin typeface="+mn-lt"/>
              </a:defRPr>
            </a:lvl1pPr>
          </a:lstStyle>
          <a:p>
            <a:fld id="{1B9E292B-13BA-4A99-B49F-BC36FC9E54D2}" type="slidenum">
              <a:rPr lang="ru-RU" smtClean="0"/>
              <a:pPr/>
              <a:t>‹#›</a:t>
            </a:fld>
            <a:endParaRPr lang="ru-RU" dirty="0"/>
          </a:p>
        </p:txBody>
      </p:sp>
      <p:pic>
        <p:nvPicPr>
          <p:cNvPr id="19" name="Picture 18" descr="Logo&#10;&#10;Description automatically generated with low confidence">
            <a:extLst>
              <a:ext uri="{FF2B5EF4-FFF2-40B4-BE49-F238E27FC236}">
                <a16:creationId xmlns:a16="http://schemas.microsoft.com/office/drawing/2014/main" id="{10667CAA-370D-41D1-A0F0-5A20DC40FB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859538" y="945714"/>
            <a:ext cx="2980950" cy="1261875"/>
          </a:xfrm>
          <a:prstGeom prst="rect">
            <a:avLst/>
          </a:prstGeom>
        </p:spPr>
      </p:pic>
      <p:pic>
        <p:nvPicPr>
          <p:cNvPr id="20" name="Picture 19" descr="Text&#10;&#10;Description automatically generated">
            <a:extLst>
              <a:ext uri="{FF2B5EF4-FFF2-40B4-BE49-F238E27FC236}">
                <a16:creationId xmlns:a16="http://schemas.microsoft.com/office/drawing/2014/main" id="{27B549B1-65EF-4DA4-9787-D9638DA26FB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3785" y="6357302"/>
            <a:ext cx="1929613" cy="337927"/>
          </a:xfrm>
          <a:prstGeom prst="rect">
            <a:avLst/>
          </a:prstGeom>
        </p:spPr>
      </p:pic>
    </p:spTree>
    <p:extLst>
      <p:ext uri="{BB962C8B-B14F-4D97-AF65-F5344CB8AC3E}">
        <p14:creationId xmlns:p14="http://schemas.microsoft.com/office/powerpoint/2010/main" val="917968811"/>
      </p:ext>
    </p:extLst>
  </p:cSld>
  <p:clrMap bg1="lt1" tx1="dk1" bg2="lt2" tx2="dk2" accent1="accent1" accent2="accent2" accent3="accent3" accent4="accent4" accent5="accent5" accent6="accent6" hlink="hlink" folHlink="folHlink"/>
  <p:sldLayoutIdLst>
    <p:sldLayoutId id="2147483651" r:id="rId1"/>
  </p:sldLayoutIdLst>
  <p:hf hdr="0" ftr="0" dt="0"/>
  <p:txStyles>
    <p:titleStyle>
      <a:lvl1pPr algn="l" defTabSz="914400" rtl="0" eaLnBrk="1" latinLnBrk="0" hangingPunct="1">
        <a:lnSpc>
          <a:spcPct val="90000"/>
        </a:lnSpc>
        <a:spcBef>
          <a:spcPct val="0"/>
        </a:spcBef>
        <a:buNone/>
        <a:defRPr sz="4400" b="1" kern="1200">
          <a:solidFill>
            <a:srgbClr val="1C334F"/>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334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334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34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34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34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BC4238-5ABF-4DF5-B392-A56CAE4C937F}"/>
              </a:ext>
            </a:extLst>
          </p:cNvPr>
          <p:cNvSpPr>
            <a:spLocks noGrp="1"/>
          </p:cNvSpPr>
          <p:nvPr>
            <p:ph type="title"/>
          </p:nvPr>
        </p:nvSpPr>
        <p:spPr>
          <a:xfrm>
            <a:off x="1336607"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NZ" dirty="0"/>
          </a:p>
        </p:txBody>
      </p:sp>
      <p:sp>
        <p:nvSpPr>
          <p:cNvPr id="3" name="Text Placeholder 2">
            <a:extLst>
              <a:ext uri="{FF2B5EF4-FFF2-40B4-BE49-F238E27FC236}">
                <a16:creationId xmlns:a16="http://schemas.microsoft.com/office/drawing/2014/main" id="{DA670322-BFB7-4E92-B693-FCE8948C2112}"/>
              </a:ext>
            </a:extLst>
          </p:cNvPr>
          <p:cNvSpPr>
            <a:spLocks noGrp="1"/>
          </p:cNvSpPr>
          <p:nvPr>
            <p:ph type="body" idx="1"/>
          </p:nvPr>
        </p:nvSpPr>
        <p:spPr>
          <a:xfrm>
            <a:off x="1320909" y="1853097"/>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6" name="Graphic 12">
            <a:extLst>
              <a:ext uri="{FF2B5EF4-FFF2-40B4-BE49-F238E27FC236}">
                <a16:creationId xmlns:a16="http://schemas.microsoft.com/office/drawing/2014/main" id="{F6E6E281-44CE-4BD0-9EA7-997CAFDD3F7A}"/>
              </a:ext>
            </a:extLst>
          </p:cNvPr>
          <p:cNvSpPr/>
          <p:nvPr userDrawn="1"/>
        </p:nvSpPr>
        <p:spPr>
          <a:xfrm>
            <a:off x="11420630" y="6290142"/>
            <a:ext cx="77137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7" name="Slide Number Placeholder 5">
            <a:extLst>
              <a:ext uri="{FF2B5EF4-FFF2-40B4-BE49-F238E27FC236}">
                <a16:creationId xmlns:a16="http://schemas.microsoft.com/office/drawing/2014/main" id="{ED735A96-DF62-4ECC-9742-A7CDBD3D66B9}"/>
              </a:ext>
            </a:extLst>
          </p:cNvPr>
          <p:cNvSpPr>
            <a:spLocks noGrp="1"/>
          </p:cNvSpPr>
          <p:nvPr>
            <p:ph type="sldNum" sz="quarter" idx="4"/>
          </p:nvPr>
        </p:nvSpPr>
        <p:spPr>
          <a:xfrm>
            <a:off x="11642558" y="6338772"/>
            <a:ext cx="549442" cy="365125"/>
          </a:xfrm>
          <a:prstGeom prst="rect">
            <a:avLst/>
          </a:prstGeom>
        </p:spPr>
        <p:txBody>
          <a:bodyPr/>
          <a:lstStyle>
            <a:lvl1pPr>
              <a:defRPr sz="1400" b="1">
                <a:solidFill>
                  <a:schemeClr val="tx1"/>
                </a:solidFill>
                <a:latin typeface="+mn-lt"/>
              </a:defRPr>
            </a:lvl1pPr>
          </a:lstStyle>
          <a:p>
            <a:fld id="{1B9E292B-13BA-4A99-B49F-BC36FC9E54D2}" type="slidenum">
              <a:rPr lang="ru-RU" smtClean="0"/>
              <a:pPr/>
              <a:t>‹#›</a:t>
            </a:fld>
            <a:endParaRPr lang="ru-RU" dirty="0"/>
          </a:p>
        </p:txBody>
      </p:sp>
      <p:pic>
        <p:nvPicPr>
          <p:cNvPr id="19" name="Picture 18" descr="Logo&#10;&#10;Description automatically generated with low confidence">
            <a:extLst>
              <a:ext uri="{FF2B5EF4-FFF2-40B4-BE49-F238E27FC236}">
                <a16:creationId xmlns:a16="http://schemas.microsoft.com/office/drawing/2014/main" id="{10667CAA-370D-41D1-A0F0-5A20DC40FB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859538" y="945714"/>
            <a:ext cx="2980950" cy="1261875"/>
          </a:xfrm>
          <a:prstGeom prst="rect">
            <a:avLst/>
          </a:prstGeom>
        </p:spPr>
      </p:pic>
      <p:pic>
        <p:nvPicPr>
          <p:cNvPr id="20" name="Picture 19" descr="Text&#10;&#10;Description automatically generated">
            <a:extLst>
              <a:ext uri="{FF2B5EF4-FFF2-40B4-BE49-F238E27FC236}">
                <a16:creationId xmlns:a16="http://schemas.microsoft.com/office/drawing/2014/main" id="{27B549B1-65EF-4DA4-9787-D9638DA26FB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3785" y="6357302"/>
            <a:ext cx="1929613" cy="337927"/>
          </a:xfrm>
          <a:prstGeom prst="rect">
            <a:avLst/>
          </a:prstGeom>
        </p:spPr>
      </p:pic>
    </p:spTree>
    <p:extLst>
      <p:ext uri="{BB962C8B-B14F-4D97-AF65-F5344CB8AC3E}">
        <p14:creationId xmlns:p14="http://schemas.microsoft.com/office/powerpoint/2010/main" val="4090095576"/>
      </p:ext>
    </p:extLst>
  </p:cSld>
  <p:clrMap bg1="dk1" tx1="lt1" bg2="dk2" tx2="lt2" accent1="accent1" accent2="accent2" accent3="accent3" accent4="accent4" accent5="accent5" accent6="accent6" hlink="hlink" folHlink="folHlink"/>
  <p:sldLayoutIdLst>
    <p:sldLayoutId id="2147483670" r:id="rId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BC4238-5ABF-4DF5-B392-A56CAE4C937F}"/>
              </a:ext>
            </a:extLst>
          </p:cNvPr>
          <p:cNvSpPr>
            <a:spLocks noGrp="1"/>
          </p:cNvSpPr>
          <p:nvPr>
            <p:ph type="title"/>
          </p:nvPr>
        </p:nvSpPr>
        <p:spPr>
          <a:xfrm>
            <a:off x="1336607"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NZ" dirty="0"/>
          </a:p>
        </p:txBody>
      </p:sp>
      <p:sp>
        <p:nvSpPr>
          <p:cNvPr id="3" name="Text Placeholder 2">
            <a:extLst>
              <a:ext uri="{FF2B5EF4-FFF2-40B4-BE49-F238E27FC236}">
                <a16:creationId xmlns:a16="http://schemas.microsoft.com/office/drawing/2014/main" id="{DA670322-BFB7-4E92-B693-FCE8948C2112}"/>
              </a:ext>
            </a:extLst>
          </p:cNvPr>
          <p:cNvSpPr>
            <a:spLocks noGrp="1"/>
          </p:cNvSpPr>
          <p:nvPr>
            <p:ph type="body" idx="1"/>
          </p:nvPr>
        </p:nvSpPr>
        <p:spPr>
          <a:xfrm>
            <a:off x="1320909" y="1853097"/>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pic>
        <p:nvPicPr>
          <p:cNvPr id="19" name="Picture 18" descr="Logo&#10;&#10;Description automatically generated with low confidence">
            <a:extLst>
              <a:ext uri="{FF2B5EF4-FFF2-40B4-BE49-F238E27FC236}">
                <a16:creationId xmlns:a16="http://schemas.microsoft.com/office/drawing/2014/main" id="{10667CAA-370D-41D1-A0F0-5A20DC40FB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859538" y="945714"/>
            <a:ext cx="2980950" cy="1261875"/>
          </a:xfrm>
          <a:prstGeom prst="rect">
            <a:avLst/>
          </a:prstGeom>
        </p:spPr>
      </p:pic>
      <p:pic>
        <p:nvPicPr>
          <p:cNvPr id="20" name="Picture 19" descr="Text&#10;&#10;Description automatically generated">
            <a:extLst>
              <a:ext uri="{FF2B5EF4-FFF2-40B4-BE49-F238E27FC236}">
                <a16:creationId xmlns:a16="http://schemas.microsoft.com/office/drawing/2014/main" id="{27B549B1-65EF-4DA4-9787-D9638DA26FB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6454" y="6357302"/>
            <a:ext cx="1929613" cy="337927"/>
          </a:xfrm>
          <a:prstGeom prst="rect">
            <a:avLst/>
          </a:prstGeom>
        </p:spPr>
      </p:pic>
    </p:spTree>
    <p:extLst>
      <p:ext uri="{BB962C8B-B14F-4D97-AF65-F5344CB8AC3E}">
        <p14:creationId xmlns:p14="http://schemas.microsoft.com/office/powerpoint/2010/main" val="423427014"/>
      </p:ext>
    </p:extLst>
  </p:cSld>
  <p:clrMap bg1="lt1" tx1="dk1" bg2="lt2" tx2="dk2" accent1="accent1" accent2="accent2" accent3="accent3" accent4="accent4" accent5="accent5" accent6="accent6" hlink="hlink" folHlink="folHlink"/>
  <p:sldLayoutIdLst>
    <p:sldLayoutId id="2147483662" r:id="rId1"/>
  </p:sldLayoutIdLst>
  <p:hf hdr="0" ftr="0" dt="0"/>
  <p:txStyles>
    <p:titleStyle>
      <a:lvl1pPr algn="l" defTabSz="914400" rtl="0" eaLnBrk="1" latinLnBrk="0" hangingPunct="1">
        <a:lnSpc>
          <a:spcPct val="90000"/>
        </a:lnSpc>
        <a:spcBef>
          <a:spcPct val="0"/>
        </a:spcBef>
        <a:buNone/>
        <a:defRPr sz="4400" b="1" kern="1200">
          <a:solidFill>
            <a:srgbClr val="1C334F"/>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334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334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34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34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34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BC4238-5ABF-4DF5-B392-A56CAE4C937F}"/>
              </a:ext>
            </a:extLst>
          </p:cNvPr>
          <p:cNvSpPr>
            <a:spLocks noGrp="1"/>
          </p:cNvSpPr>
          <p:nvPr>
            <p:ph type="title"/>
          </p:nvPr>
        </p:nvSpPr>
        <p:spPr>
          <a:xfrm>
            <a:off x="1336607"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NZ" dirty="0"/>
          </a:p>
        </p:txBody>
      </p:sp>
      <p:sp>
        <p:nvSpPr>
          <p:cNvPr id="3" name="Text Placeholder 2">
            <a:extLst>
              <a:ext uri="{FF2B5EF4-FFF2-40B4-BE49-F238E27FC236}">
                <a16:creationId xmlns:a16="http://schemas.microsoft.com/office/drawing/2014/main" id="{DA670322-BFB7-4E92-B693-FCE8948C2112}"/>
              </a:ext>
            </a:extLst>
          </p:cNvPr>
          <p:cNvSpPr>
            <a:spLocks noGrp="1"/>
          </p:cNvSpPr>
          <p:nvPr>
            <p:ph type="body" idx="1"/>
          </p:nvPr>
        </p:nvSpPr>
        <p:spPr>
          <a:xfrm>
            <a:off x="1320909" y="1853097"/>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pic>
        <p:nvPicPr>
          <p:cNvPr id="19" name="Picture 18" descr="Logo&#10;&#10;Description automatically generated with low confidence">
            <a:extLst>
              <a:ext uri="{FF2B5EF4-FFF2-40B4-BE49-F238E27FC236}">
                <a16:creationId xmlns:a16="http://schemas.microsoft.com/office/drawing/2014/main" id="{10667CAA-370D-41D1-A0F0-5A20DC40FB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859538" y="945714"/>
            <a:ext cx="2980950" cy="1261875"/>
          </a:xfrm>
          <a:prstGeom prst="rect">
            <a:avLst/>
          </a:prstGeom>
        </p:spPr>
      </p:pic>
      <p:pic>
        <p:nvPicPr>
          <p:cNvPr id="20" name="Picture 19" descr="Text&#10;&#10;Description automatically generated">
            <a:extLst>
              <a:ext uri="{FF2B5EF4-FFF2-40B4-BE49-F238E27FC236}">
                <a16:creationId xmlns:a16="http://schemas.microsoft.com/office/drawing/2014/main" id="{27B549B1-65EF-4DA4-9787-D9638DA26FB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6454" y="6357302"/>
            <a:ext cx="1929613" cy="337927"/>
          </a:xfrm>
          <a:prstGeom prst="rect">
            <a:avLst/>
          </a:prstGeom>
        </p:spPr>
      </p:pic>
    </p:spTree>
    <p:extLst>
      <p:ext uri="{BB962C8B-B14F-4D97-AF65-F5344CB8AC3E}">
        <p14:creationId xmlns:p14="http://schemas.microsoft.com/office/powerpoint/2010/main" val="3583211510"/>
      </p:ext>
    </p:extLst>
  </p:cSld>
  <p:clrMap bg1="dk1" tx1="lt1" bg2="dk2" tx2="lt2" accent1="accent1" accent2="accent2" accent3="accent3" accent4="accent4" accent5="accent5" accent6="accent6" hlink="hlink" folHlink="folHlink"/>
  <p:sldLayoutIdLst>
    <p:sldLayoutId id="2147483668" r:id="rId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C0C5-31C5-486E-87E8-6EAF18BF0DCF}"/>
              </a:ext>
            </a:extLst>
          </p:cNvPr>
          <p:cNvSpPr>
            <a:spLocks noGrp="1"/>
          </p:cNvSpPr>
          <p:nvPr>
            <p:ph type="title"/>
          </p:nvPr>
        </p:nvSpPr>
        <p:spPr>
          <a:xfrm>
            <a:off x="1388852" y="2106753"/>
            <a:ext cx="10515600" cy="1325563"/>
          </a:xfrm>
        </p:spPr>
        <p:txBody>
          <a:bodyPr>
            <a:noAutofit/>
          </a:bodyPr>
          <a:lstStyle/>
          <a:p>
            <a:r>
              <a:rPr lang="en-NZ" sz="4800" b="0" dirty="0"/>
              <a:t>Exploring creative approaches to hearing silenced voices</a:t>
            </a:r>
          </a:p>
        </p:txBody>
      </p:sp>
      <p:sp>
        <p:nvSpPr>
          <p:cNvPr id="3" name="TextBox 2">
            <a:extLst>
              <a:ext uri="{FF2B5EF4-FFF2-40B4-BE49-F238E27FC236}">
                <a16:creationId xmlns:a16="http://schemas.microsoft.com/office/drawing/2014/main" id="{1F325B87-7DC7-4B8C-E488-22E5650DF146}"/>
              </a:ext>
            </a:extLst>
          </p:cNvPr>
          <p:cNvSpPr txBox="1"/>
          <p:nvPr/>
        </p:nvSpPr>
        <p:spPr>
          <a:xfrm>
            <a:off x="1388852" y="1205379"/>
            <a:ext cx="9790982" cy="523220"/>
          </a:xfrm>
          <a:prstGeom prst="rect">
            <a:avLst/>
          </a:prstGeom>
          <a:noFill/>
        </p:spPr>
        <p:txBody>
          <a:bodyPr wrap="square">
            <a:spAutoFit/>
          </a:bodyPr>
          <a:lstStyle/>
          <a:p>
            <a:r>
              <a:rPr lang="en-US" sz="2800" b="0" i="0" dirty="0">
                <a:effectLst/>
                <a:latin typeface="Open Sans" panose="020B0606030504020204" pitchFamily="34" charset="0"/>
              </a:rPr>
              <a:t>The North American Conference on Integrated Care 2024 </a:t>
            </a:r>
            <a:endParaRPr lang="en-NZ" sz="2800" dirty="0"/>
          </a:p>
        </p:txBody>
      </p:sp>
      <p:sp>
        <p:nvSpPr>
          <p:cNvPr id="6" name="TextBox 5">
            <a:extLst>
              <a:ext uri="{FF2B5EF4-FFF2-40B4-BE49-F238E27FC236}">
                <a16:creationId xmlns:a16="http://schemas.microsoft.com/office/drawing/2014/main" id="{985A2498-1833-CB1A-81C2-262B40A659D4}"/>
              </a:ext>
            </a:extLst>
          </p:cNvPr>
          <p:cNvSpPr txBox="1"/>
          <p:nvPr/>
        </p:nvSpPr>
        <p:spPr>
          <a:xfrm>
            <a:off x="1388852" y="4071039"/>
            <a:ext cx="6094562" cy="1200329"/>
          </a:xfrm>
          <a:prstGeom prst="rect">
            <a:avLst/>
          </a:prstGeom>
          <a:noFill/>
        </p:spPr>
        <p:txBody>
          <a:bodyPr wrap="square">
            <a:spAutoFit/>
          </a:bodyPr>
          <a:lstStyle/>
          <a:p>
            <a:r>
              <a:rPr lang="en-US" sz="3600" b="0" i="0" dirty="0">
                <a:effectLst/>
                <a:latin typeface="Open Sans" panose="020B0606030504020204" pitchFamily="34" charset="0"/>
              </a:rPr>
              <a:t>Dr Yumiko Olliver</a:t>
            </a:r>
          </a:p>
          <a:p>
            <a:r>
              <a:rPr lang="en-US" dirty="0">
                <a:latin typeface="Open Sans" panose="020B0606030504020204" pitchFamily="34" charset="0"/>
              </a:rPr>
              <a:t>Connecting Communities Manager, THINK Hauora,  Mid-Central Aotearoa New Zealand</a:t>
            </a:r>
            <a:endParaRPr lang="en-NZ" dirty="0"/>
          </a:p>
        </p:txBody>
      </p:sp>
    </p:spTree>
    <p:extLst>
      <p:ext uri="{BB962C8B-B14F-4D97-AF65-F5344CB8AC3E}">
        <p14:creationId xmlns:p14="http://schemas.microsoft.com/office/powerpoint/2010/main" val="2116549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63F100-F9BE-4B2B-B2B6-970248D66001}"/>
              </a:ext>
            </a:extLst>
          </p:cNvPr>
          <p:cNvSpPr>
            <a:spLocks noGrp="1"/>
          </p:cNvSpPr>
          <p:nvPr>
            <p:ph type="title"/>
          </p:nvPr>
        </p:nvSpPr>
        <p:spPr>
          <a:xfrm>
            <a:off x="561675" y="458039"/>
            <a:ext cx="10515600" cy="1325563"/>
          </a:xfrm>
        </p:spPr>
        <p:txBody>
          <a:bodyPr/>
          <a:lstStyle/>
          <a:p>
            <a:pPr algn="ctr"/>
            <a:r>
              <a:rPr lang="en-NZ" dirty="0"/>
              <a:t>Let’s stay connected</a:t>
            </a:r>
          </a:p>
        </p:txBody>
      </p:sp>
      <p:pic>
        <p:nvPicPr>
          <p:cNvPr id="2" name="Content Placeholder 4" descr="A qr code on a white background&#10;&#10;Description automatically generated">
            <a:extLst>
              <a:ext uri="{FF2B5EF4-FFF2-40B4-BE49-F238E27FC236}">
                <a16:creationId xmlns:a16="http://schemas.microsoft.com/office/drawing/2014/main" id="{917E2A38-B5BD-D486-96B2-EB5169EB66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1480" y="1783602"/>
            <a:ext cx="4375990" cy="4351337"/>
          </a:xfrm>
        </p:spPr>
      </p:pic>
    </p:spTree>
    <p:extLst>
      <p:ext uri="{BB962C8B-B14F-4D97-AF65-F5344CB8AC3E}">
        <p14:creationId xmlns:p14="http://schemas.microsoft.com/office/powerpoint/2010/main" val="2095914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34377" y="715991"/>
            <a:ext cx="3677693" cy="4942647"/>
          </a:xfrm>
          <a:custGeom>
            <a:avLst/>
            <a:gdLst/>
            <a:ahLst/>
            <a:cxnLst/>
            <a:rect l="l" t="t" r="r" b="b"/>
            <a:pathLst>
              <a:path w="5783222" h="7710963">
                <a:moveTo>
                  <a:pt x="0" y="0"/>
                </a:moveTo>
                <a:lnTo>
                  <a:pt x="5783222" y="0"/>
                </a:lnTo>
                <a:lnTo>
                  <a:pt x="5783222" y="7710962"/>
                </a:lnTo>
                <a:lnTo>
                  <a:pt x="0" y="7710962"/>
                </a:lnTo>
                <a:lnTo>
                  <a:pt x="0" y="0"/>
                </a:lnTo>
                <a:close/>
              </a:path>
            </a:pathLst>
          </a:custGeom>
          <a:blipFill>
            <a:blip r:embed="rId2"/>
            <a:stretch>
              <a:fillRect/>
            </a:stretch>
          </a:blipFill>
        </p:spPr>
        <p:txBody>
          <a:bodyPr/>
          <a:lstStyle/>
          <a:p>
            <a:endParaRPr lang="en-NZ" sz="1200"/>
          </a:p>
        </p:txBody>
      </p:sp>
      <p:sp>
        <p:nvSpPr>
          <p:cNvPr id="3" name="Freeform 3"/>
          <p:cNvSpPr/>
          <p:nvPr/>
        </p:nvSpPr>
        <p:spPr>
          <a:xfrm>
            <a:off x="1095555" y="940279"/>
            <a:ext cx="6047136" cy="4648800"/>
          </a:xfrm>
          <a:custGeom>
            <a:avLst/>
            <a:gdLst/>
            <a:ahLst/>
            <a:cxnLst/>
            <a:rect l="l" t="t" r="r" b="b"/>
            <a:pathLst>
              <a:path w="10003046" h="7502284">
                <a:moveTo>
                  <a:pt x="0" y="0"/>
                </a:moveTo>
                <a:lnTo>
                  <a:pt x="10003046" y="0"/>
                </a:lnTo>
                <a:lnTo>
                  <a:pt x="10003046" y="7502284"/>
                </a:lnTo>
                <a:lnTo>
                  <a:pt x="0" y="7502284"/>
                </a:lnTo>
                <a:lnTo>
                  <a:pt x="0" y="0"/>
                </a:lnTo>
                <a:close/>
              </a:path>
            </a:pathLst>
          </a:custGeom>
          <a:blipFill>
            <a:blip r:embed="rId3"/>
            <a:stretch>
              <a:fillRect/>
            </a:stretch>
          </a:blipFill>
        </p:spPr>
        <p:txBody>
          <a:bodyPr/>
          <a:lstStyle/>
          <a:p>
            <a:endParaRPr lang="en-NZ" sz="1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883332" y="-1182487"/>
            <a:ext cx="6425338" cy="9222973"/>
          </a:xfrm>
          <a:custGeom>
            <a:avLst/>
            <a:gdLst/>
            <a:ahLst/>
            <a:cxnLst/>
            <a:rect l="l" t="t" r="r" b="b"/>
            <a:pathLst>
              <a:path w="9638007" h="13834460">
                <a:moveTo>
                  <a:pt x="0" y="0"/>
                </a:moveTo>
                <a:lnTo>
                  <a:pt x="9638006" y="0"/>
                </a:lnTo>
                <a:lnTo>
                  <a:pt x="9638006" y="13834460"/>
                </a:lnTo>
                <a:lnTo>
                  <a:pt x="0" y="13834460"/>
                </a:lnTo>
                <a:lnTo>
                  <a:pt x="0" y="0"/>
                </a:lnTo>
                <a:close/>
              </a:path>
            </a:pathLst>
          </a:custGeom>
          <a:blipFill>
            <a:blip r:embed="rId2"/>
            <a:stretch>
              <a:fillRect/>
            </a:stretch>
          </a:blipFill>
        </p:spPr>
        <p:txBody>
          <a:bodyPr/>
          <a:lstStyle/>
          <a:p>
            <a:endParaRPr lang="en-NZ" sz="1200"/>
          </a:p>
        </p:txBody>
      </p:sp>
      <p:grpSp>
        <p:nvGrpSpPr>
          <p:cNvPr id="3" name="Group 3"/>
          <p:cNvGrpSpPr/>
          <p:nvPr/>
        </p:nvGrpSpPr>
        <p:grpSpPr>
          <a:xfrm>
            <a:off x="3909456" y="4030188"/>
            <a:ext cx="2983810" cy="2142012"/>
            <a:chOff x="0" y="0"/>
            <a:chExt cx="1178789" cy="846227"/>
          </a:xfrm>
        </p:grpSpPr>
        <p:sp>
          <p:nvSpPr>
            <p:cNvPr id="4" name="Freeform 4"/>
            <p:cNvSpPr/>
            <p:nvPr/>
          </p:nvSpPr>
          <p:spPr>
            <a:xfrm>
              <a:off x="0" y="0"/>
              <a:ext cx="1178789" cy="846227"/>
            </a:xfrm>
            <a:custGeom>
              <a:avLst/>
              <a:gdLst/>
              <a:ahLst/>
              <a:cxnLst/>
              <a:rect l="l" t="t" r="r" b="b"/>
              <a:pathLst>
                <a:path w="1178789" h="846227">
                  <a:moveTo>
                    <a:pt x="0" y="0"/>
                  </a:moveTo>
                  <a:lnTo>
                    <a:pt x="1178789" y="0"/>
                  </a:lnTo>
                  <a:lnTo>
                    <a:pt x="1178789" y="846227"/>
                  </a:lnTo>
                  <a:lnTo>
                    <a:pt x="0" y="846227"/>
                  </a:lnTo>
                  <a:close/>
                </a:path>
              </a:pathLst>
            </a:custGeom>
            <a:solidFill>
              <a:srgbClr val="FFFFFF"/>
            </a:solidFill>
          </p:spPr>
          <p:txBody>
            <a:bodyPr/>
            <a:lstStyle/>
            <a:p>
              <a:endParaRPr lang="en-NZ" sz="1200"/>
            </a:p>
          </p:txBody>
        </p:sp>
        <p:sp>
          <p:nvSpPr>
            <p:cNvPr id="5" name="TextBox 5"/>
            <p:cNvSpPr txBox="1"/>
            <p:nvPr/>
          </p:nvSpPr>
          <p:spPr>
            <a:xfrm>
              <a:off x="0" y="-19050"/>
              <a:ext cx="1178789" cy="865277"/>
            </a:xfrm>
            <a:prstGeom prst="rect">
              <a:avLst/>
            </a:prstGeom>
          </p:spPr>
          <p:txBody>
            <a:bodyPr lIns="32584" tIns="32584" rIns="32584" bIns="32584" rtlCol="0" anchor="ctr"/>
            <a:lstStyle/>
            <a:p>
              <a:pPr algn="ctr">
                <a:lnSpc>
                  <a:spcPts val="2136"/>
                </a:lnSpc>
              </a:pPr>
              <a:endParaRPr sz="1200"/>
            </a:p>
          </p:txBody>
        </p:sp>
      </p:grpSp>
      <p:sp>
        <p:nvSpPr>
          <p:cNvPr id="6" name="TextBox 6"/>
          <p:cNvSpPr txBox="1"/>
          <p:nvPr/>
        </p:nvSpPr>
        <p:spPr>
          <a:xfrm>
            <a:off x="4097483" y="4223665"/>
            <a:ext cx="2605839" cy="1729897"/>
          </a:xfrm>
          <a:prstGeom prst="rect">
            <a:avLst/>
          </a:prstGeom>
        </p:spPr>
        <p:txBody>
          <a:bodyPr lIns="0" tIns="0" rIns="0" bIns="0" rtlCol="0" anchor="t">
            <a:spAutoFit/>
          </a:bodyPr>
          <a:lstStyle/>
          <a:p>
            <a:pPr algn="ctr">
              <a:lnSpc>
                <a:spcPts val="1706"/>
              </a:lnSpc>
            </a:pPr>
            <a:r>
              <a:rPr lang="en-US" sz="1219" b="1">
                <a:solidFill>
                  <a:srgbClr val="000000"/>
                </a:solidFill>
                <a:latin typeface="Open Sans Bold"/>
                <a:ea typeface="Open Sans Bold"/>
                <a:cs typeface="Open Sans Bold"/>
                <a:sym typeface="Open Sans Bold"/>
              </a:rPr>
              <a:t>What does hauora mean to you?</a:t>
            </a:r>
          </a:p>
          <a:p>
            <a:pPr algn="ctr">
              <a:lnSpc>
                <a:spcPts val="1706"/>
              </a:lnSpc>
            </a:pPr>
            <a:r>
              <a:rPr lang="en-US" sz="1219">
                <a:solidFill>
                  <a:srgbClr val="000000"/>
                </a:solidFill>
                <a:latin typeface="Open Sans Light"/>
                <a:ea typeface="Open Sans Light"/>
                <a:cs typeface="Open Sans Light"/>
                <a:sym typeface="Open Sans Light"/>
              </a:rPr>
              <a:t>The pillars of wellbeing are our family and friends, good health, clean water, making the most of your time, caring for our elderly and children, relaxing,. Religion and spiritual wellbeing is important for healing too.</a:t>
            </a:r>
          </a:p>
          <a:p>
            <a:pPr algn="ctr">
              <a:lnSpc>
                <a:spcPts val="1706"/>
              </a:lnSpc>
            </a:pPr>
            <a:r>
              <a:rPr lang="en-US" sz="1219">
                <a:solidFill>
                  <a:srgbClr val="000000"/>
                </a:solidFill>
                <a:latin typeface="Open Sans Light"/>
                <a:ea typeface="Open Sans Light"/>
                <a:cs typeface="Open Sans Light"/>
                <a:sym typeface="Open Sans Light"/>
              </a:rPr>
              <a:t>Alice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5621" y="-1129065"/>
            <a:ext cx="11528545" cy="8646409"/>
          </a:xfrm>
          <a:custGeom>
            <a:avLst/>
            <a:gdLst/>
            <a:ahLst/>
            <a:cxnLst/>
            <a:rect l="l" t="t" r="r" b="b"/>
            <a:pathLst>
              <a:path w="17292818" h="12969614">
                <a:moveTo>
                  <a:pt x="0" y="0"/>
                </a:moveTo>
                <a:lnTo>
                  <a:pt x="17292818" y="0"/>
                </a:lnTo>
                <a:lnTo>
                  <a:pt x="17292818" y="12969614"/>
                </a:lnTo>
                <a:lnTo>
                  <a:pt x="0" y="12969614"/>
                </a:lnTo>
                <a:lnTo>
                  <a:pt x="0" y="0"/>
                </a:lnTo>
                <a:close/>
              </a:path>
            </a:pathLst>
          </a:custGeom>
          <a:blipFill>
            <a:blip r:embed="rId2"/>
            <a:stretch>
              <a:fillRect/>
            </a:stretch>
          </a:blipFill>
        </p:spPr>
        <p:txBody>
          <a:bodyPr/>
          <a:lstStyle/>
          <a:p>
            <a:endParaRPr lang="en-NZ" sz="1200"/>
          </a:p>
        </p:txBody>
      </p:sp>
      <p:grpSp>
        <p:nvGrpSpPr>
          <p:cNvPr id="3" name="Group 3"/>
          <p:cNvGrpSpPr/>
          <p:nvPr/>
        </p:nvGrpSpPr>
        <p:grpSpPr>
          <a:xfrm>
            <a:off x="7748649" y="3932784"/>
            <a:ext cx="3043187" cy="2644705"/>
            <a:chOff x="0" y="0"/>
            <a:chExt cx="1202246" cy="1044822"/>
          </a:xfrm>
        </p:grpSpPr>
        <p:sp>
          <p:nvSpPr>
            <p:cNvPr id="4" name="Freeform 4"/>
            <p:cNvSpPr/>
            <p:nvPr/>
          </p:nvSpPr>
          <p:spPr>
            <a:xfrm>
              <a:off x="0" y="0"/>
              <a:ext cx="1202246" cy="1044822"/>
            </a:xfrm>
            <a:custGeom>
              <a:avLst/>
              <a:gdLst/>
              <a:ahLst/>
              <a:cxnLst/>
              <a:rect l="l" t="t" r="r" b="b"/>
              <a:pathLst>
                <a:path w="1202246" h="1044822">
                  <a:moveTo>
                    <a:pt x="0" y="0"/>
                  </a:moveTo>
                  <a:lnTo>
                    <a:pt x="1202246" y="0"/>
                  </a:lnTo>
                  <a:lnTo>
                    <a:pt x="1202246" y="1044822"/>
                  </a:lnTo>
                  <a:lnTo>
                    <a:pt x="0" y="1044822"/>
                  </a:lnTo>
                  <a:close/>
                </a:path>
              </a:pathLst>
            </a:custGeom>
            <a:solidFill>
              <a:srgbClr val="FFFFFF"/>
            </a:solidFill>
          </p:spPr>
          <p:txBody>
            <a:bodyPr/>
            <a:lstStyle/>
            <a:p>
              <a:endParaRPr lang="en-NZ" sz="1200"/>
            </a:p>
          </p:txBody>
        </p:sp>
        <p:sp>
          <p:nvSpPr>
            <p:cNvPr id="5" name="TextBox 5"/>
            <p:cNvSpPr txBox="1"/>
            <p:nvPr/>
          </p:nvSpPr>
          <p:spPr>
            <a:xfrm>
              <a:off x="0" y="-19050"/>
              <a:ext cx="1202246" cy="1063872"/>
            </a:xfrm>
            <a:prstGeom prst="rect">
              <a:avLst/>
            </a:prstGeom>
          </p:spPr>
          <p:txBody>
            <a:bodyPr lIns="32584" tIns="32584" rIns="32584" bIns="32584" rtlCol="0" anchor="ctr"/>
            <a:lstStyle/>
            <a:p>
              <a:pPr algn="ctr">
                <a:lnSpc>
                  <a:spcPts val="2136"/>
                </a:lnSpc>
              </a:pPr>
              <a:endParaRPr sz="1200"/>
            </a:p>
          </p:txBody>
        </p:sp>
      </p:grpSp>
      <p:sp>
        <p:nvSpPr>
          <p:cNvPr id="6" name="TextBox 6"/>
          <p:cNvSpPr txBox="1"/>
          <p:nvPr/>
        </p:nvSpPr>
        <p:spPr>
          <a:xfrm>
            <a:off x="7863414" y="4075492"/>
            <a:ext cx="2813658" cy="2383922"/>
          </a:xfrm>
          <a:prstGeom prst="rect">
            <a:avLst/>
          </a:prstGeom>
        </p:spPr>
        <p:txBody>
          <a:bodyPr lIns="0" tIns="0" rIns="0" bIns="0" rtlCol="0" anchor="t">
            <a:spAutoFit/>
          </a:bodyPr>
          <a:lstStyle/>
          <a:p>
            <a:pPr algn="ctr">
              <a:lnSpc>
                <a:spcPts val="1706"/>
              </a:lnSpc>
            </a:pPr>
            <a:r>
              <a:rPr lang="en-US" sz="1219" b="1">
                <a:solidFill>
                  <a:srgbClr val="000000"/>
                </a:solidFill>
                <a:latin typeface="Open Sans Bold"/>
                <a:ea typeface="Open Sans Bold"/>
                <a:cs typeface="Open Sans Bold"/>
                <a:sym typeface="Open Sans Bold"/>
              </a:rPr>
              <a:t>What more do you need to be well?</a:t>
            </a:r>
          </a:p>
          <a:p>
            <a:pPr algn="ctr">
              <a:lnSpc>
                <a:spcPts val="1706"/>
              </a:lnSpc>
            </a:pPr>
            <a:r>
              <a:rPr lang="en-US" sz="1219">
                <a:solidFill>
                  <a:srgbClr val="000000"/>
                </a:solidFill>
                <a:latin typeface="Open Sans"/>
                <a:ea typeface="Open Sans"/>
                <a:cs typeface="Open Sans"/>
                <a:sym typeface="Open Sans"/>
              </a:rPr>
              <a:t>A gym for women, I’ve seen one in Porirua, as it is tapu for us to go when men are there and exercise is important for our wellbeing.</a:t>
            </a:r>
          </a:p>
          <a:p>
            <a:pPr algn="ctr">
              <a:lnSpc>
                <a:spcPts val="1706"/>
              </a:lnSpc>
            </a:pPr>
            <a:r>
              <a:rPr lang="en-US" sz="1219">
                <a:solidFill>
                  <a:srgbClr val="000000"/>
                </a:solidFill>
                <a:latin typeface="Open Sans"/>
                <a:ea typeface="Open Sans"/>
                <a:cs typeface="Open Sans"/>
                <a:sym typeface="Open Sans"/>
              </a:rPr>
              <a:t>The boat represents transport - there is no public transport to get to the doctors in Palmerston North. And having a healthy home makes one healthy. - Ari</a:t>
            </a:r>
          </a:p>
          <a:p>
            <a:pPr algn="ctr">
              <a:lnSpc>
                <a:spcPts val="1706"/>
              </a:lnSpc>
            </a:pPr>
            <a:endParaRPr lang="en-US" sz="1219">
              <a:solidFill>
                <a:srgbClr val="000000"/>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667000" y="-2667000"/>
            <a:ext cx="6858000" cy="12192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7" r="-16997"/>
            </a:stretch>
          </a:blipFill>
        </p:spPr>
        <p:txBody>
          <a:bodyPr/>
          <a:lstStyle/>
          <a:p>
            <a:endParaRPr lang="en-NZ" sz="1200"/>
          </a:p>
        </p:txBody>
      </p:sp>
      <p:grpSp>
        <p:nvGrpSpPr>
          <p:cNvPr id="3" name="Group 3"/>
          <p:cNvGrpSpPr/>
          <p:nvPr/>
        </p:nvGrpSpPr>
        <p:grpSpPr>
          <a:xfrm>
            <a:off x="1653144" y="210292"/>
            <a:ext cx="5091680" cy="1422445"/>
            <a:chOff x="0" y="0"/>
            <a:chExt cx="2011528" cy="561954"/>
          </a:xfrm>
        </p:grpSpPr>
        <p:sp>
          <p:nvSpPr>
            <p:cNvPr id="4" name="Freeform 4"/>
            <p:cNvSpPr/>
            <p:nvPr/>
          </p:nvSpPr>
          <p:spPr>
            <a:xfrm>
              <a:off x="0" y="0"/>
              <a:ext cx="2011528" cy="561954"/>
            </a:xfrm>
            <a:custGeom>
              <a:avLst/>
              <a:gdLst/>
              <a:ahLst/>
              <a:cxnLst/>
              <a:rect l="l" t="t" r="r" b="b"/>
              <a:pathLst>
                <a:path w="2011528" h="561954">
                  <a:moveTo>
                    <a:pt x="0" y="0"/>
                  </a:moveTo>
                  <a:lnTo>
                    <a:pt x="2011528" y="0"/>
                  </a:lnTo>
                  <a:lnTo>
                    <a:pt x="2011528" y="561954"/>
                  </a:lnTo>
                  <a:lnTo>
                    <a:pt x="0" y="561954"/>
                  </a:lnTo>
                  <a:close/>
                </a:path>
              </a:pathLst>
            </a:custGeom>
            <a:solidFill>
              <a:srgbClr val="FFFFFF"/>
            </a:solidFill>
          </p:spPr>
          <p:txBody>
            <a:bodyPr/>
            <a:lstStyle/>
            <a:p>
              <a:endParaRPr lang="en-NZ" sz="1200"/>
            </a:p>
          </p:txBody>
        </p:sp>
        <p:sp>
          <p:nvSpPr>
            <p:cNvPr id="5" name="TextBox 5"/>
            <p:cNvSpPr txBox="1"/>
            <p:nvPr/>
          </p:nvSpPr>
          <p:spPr>
            <a:xfrm>
              <a:off x="0" y="-19050"/>
              <a:ext cx="2011528" cy="581004"/>
            </a:xfrm>
            <a:prstGeom prst="rect">
              <a:avLst/>
            </a:prstGeom>
          </p:spPr>
          <p:txBody>
            <a:bodyPr lIns="32584" tIns="32584" rIns="32584" bIns="32584" rtlCol="0" anchor="ctr"/>
            <a:lstStyle/>
            <a:p>
              <a:pPr algn="ctr">
                <a:lnSpc>
                  <a:spcPts val="2136"/>
                </a:lnSpc>
              </a:pPr>
              <a:endParaRPr sz="1200"/>
            </a:p>
          </p:txBody>
        </p:sp>
      </p:grpSp>
      <p:sp>
        <p:nvSpPr>
          <p:cNvPr id="6" name="TextBox 6"/>
          <p:cNvSpPr txBox="1"/>
          <p:nvPr/>
        </p:nvSpPr>
        <p:spPr>
          <a:xfrm>
            <a:off x="1782753" y="287610"/>
            <a:ext cx="4852255" cy="1729897"/>
          </a:xfrm>
          <a:prstGeom prst="rect">
            <a:avLst/>
          </a:prstGeom>
        </p:spPr>
        <p:txBody>
          <a:bodyPr lIns="0" tIns="0" rIns="0" bIns="0" rtlCol="0" anchor="t">
            <a:spAutoFit/>
          </a:bodyPr>
          <a:lstStyle/>
          <a:p>
            <a:pPr algn="ctr">
              <a:lnSpc>
                <a:spcPts val="1706"/>
              </a:lnSpc>
            </a:pPr>
            <a:r>
              <a:rPr lang="en-US" sz="1219" b="1">
                <a:solidFill>
                  <a:srgbClr val="000000"/>
                </a:solidFill>
                <a:latin typeface="Open Sans Bold"/>
                <a:ea typeface="Open Sans Bold"/>
                <a:cs typeface="Open Sans Bold"/>
                <a:sym typeface="Open Sans Bold"/>
              </a:rPr>
              <a:t>What else do you need for hauora in Horowhenua?</a:t>
            </a:r>
          </a:p>
          <a:p>
            <a:pPr>
              <a:lnSpc>
                <a:spcPts val="1706"/>
              </a:lnSpc>
            </a:pPr>
            <a:r>
              <a:rPr lang="en-US" sz="1219">
                <a:solidFill>
                  <a:srgbClr val="000000"/>
                </a:solidFill>
                <a:latin typeface="Open Sans Light"/>
                <a:ea typeface="Open Sans Light"/>
                <a:cs typeface="Open Sans Light"/>
                <a:sym typeface="Open Sans Light"/>
              </a:rPr>
              <a:t>A beautiful house that people can walk into anytime and be helped, 24/7.  No need to make appointments, so not time constrained. </a:t>
            </a:r>
          </a:p>
          <a:p>
            <a:pPr>
              <a:lnSpc>
                <a:spcPts val="1706"/>
              </a:lnSpc>
            </a:pPr>
            <a:r>
              <a:rPr lang="en-US" sz="1219">
                <a:solidFill>
                  <a:srgbClr val="000000"/>
                </a:solidFill>
                <a:latin typeface="Open Sans Light"/>
                <a:ea typeface="Open Sans Light"/>
                <a:cs typeface="Open Sans Light"/>
                <a:sym typeface="Open Sans Light"/>
              </a:rPr>
              <a:t>That people can have conservations together, face to face and feel welcome.  The trees are like back home, natural, and everyone feels welcome.  - Rasella</a:t>
            </a:r>
          </a:p>
          <a:p>
            <a:pPr algn="ctr">
              <a:lnSpc>
                <a:spcPts val="1706"/>
              </a:lnSpc>
            </a:pPr>
            <a:endParaRPr lang="en-US" sz="1219">
              <a:solidFill>
                <a:srgbClr val="000000"/>
              </a:solidFill>
              <a:latin typeface="Open Sans Light"/>
              <a:ea typeface="Open Sans Light"/>
              <a:cs typeface="Open Sans Light"/>
              <a:sym typeface="Open Sans Light"/>
            </a:endParaRPr>
          </a:p>
          <a:p>
            <a:pPr algn="ctr">
              <a:lnSpc>
                <a:spcPts val="1706"/>
              </a:lnSpc>
            </a:pPr>
            <a:endParaRPr lang="en-US" sz="1219">
              <a:solidFill>
                <a:srgbClr val="000000"/>
              </a:solidFill>
              <a:latin typeface="Open Sans Light"/>
              <a:ea typeface="Open Sans Light"/>
              <a:cs typeface="Open Sans Light"/>
              <a:sym typeface="Open Sans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818718" y="-1230643"/>
            <a:ext cx="6554564" cy="9319285"/>
          </a:xfrm>
          <a:custGeom>
            <a:avLst/>
            <a:gdLst/>
            <a:ahLst/>
            <a:cxnLst/>
            <a:rect l="l" t="t" r="r" b="b"/>
            <a:pathLst>
              <a:path w="9831846" h="13978928">
                <a:moveTo>
                  <a:pt x="0" y="0"/>
                </a:moveTo>
                <a:lnTo>
                  <a:pt x="9831846" y="0"/>
                </a:lnTo>
                <a:lnTo>
                  <a:pt x="9831846" y="13978928"/>
                </a:lnTo>
                <a:lnTo>
                  <a:pt x="0" y="13978928"/>
                </a:lnTo>
                <a:lnTo>
                  <a:pt x="0" y="0"/>
                </a:lnTo>
                <a:close/>
              </a:path>
            </a:pathLst>
          </a:custGeom>
          <a:blipFill>
            <a:blip r:embed="rId2"/>
            <a:stretch>
              <a:fillRect/>
            </a:stretch>
          </a:blipFill>
        </p:spPr>
        <p:txBody>
          <a:bodyPr/>
          <a:lstStyle/>
          <a:p>
            <a:endParaRPr lang="en-NZ" sz="1200"/>
          </a:p>
        </p:txBody>
      </p:sp>
      <p:grpSp>
        <p:nvGrpSpPr>
          <p:cNvPr id="3" name="Group 3"/>
          <p:cNvGrpSpPr/>
          <p:nvPr/>
        </p:nvGrpSpPr>
        <p:grpSpPr>
          <a:xfrm>
            <a:off x="7927506" y="5473843"/>
            <a:ext cx="2866733" cy="1727277"/>
            <a:chOff x="0" y="0"/>
            <a:chExt cx="1132536" cy="682381"/>
          </a:xfrm>
        </p:grpSpPr>
        <p:sp>
          <p:nvSpPr>
            <p:cNvPr id="4" name="Freeform 4"/>
            <p:cNvSpPr/>
            <p:nvPr/>
          </p:nvSpPr>
          <p:spPr>
            <a:xfrm>
              <a:off x="0" y="0"/>
              <a:ext cx="1132536" cy="682381"/>
            </a:xfrm>
            <a:custGeom>
              <a:avLst/>
              <a:gdLst/>
              <a:ahLst/>
              <a:cxnLst/>
              <a:rect l="l" t="t" r="r" b="b"/>
              <a:pathLst>
                <a:path w="1132536" h="682381">
                  <a:moveTo>
                    <a:pt x="0" y="0"/>
                  </a:moveTo>
                  <a:lnTo>
                    <a:pt x="1132536" y="0"/>
                  </a:lnTo>
                  <a:lnTo>
                    <a:pt x="1132536" y="682381"/>
                  </a:lnTo>
                  <a:lnTo>
                    <a:pt x="0" y="682381"/>
                  </a:lnTo>
                  <a:close/>
                </a:path>
              </a:pathLst>
            </a:custGeom>
            <a:solidFill>
              <a:srgbClr val="FFFFFF"/>
            </a:solidFill>
          </p:spPr>
          <p:txBody>
            <a:bodyPr/>
            <a:lstStyle/>
            <a:p>
              <a:endParaRPr lang="en-NZ" sz="1200"/>
            </a:p>
          </p:txBody>
        </p:sp>
        <p:sp>
          <p:nvSpPr>
            <p:cNvPr id="5" name="TextBox 5"/>
            <p:cNvSpPr txBox="1"/>
            <p:nvPr/>
          </p:nvSpPr>
          <p:spPr>
            <a:xfrm>
              <a:off x="0" y="-19050"/>
              <a:ext cx="1132536" cy="701431"/>
            </a:xfrm>
            <a:prstGeom prst="rect">
              <a:avLst/>
            </a:prstGeom>
          </p:spPr>
          <p:txBody>
            <a:bodyPr lIns="32584" tIns="32584" rIns="32584" bIns="32584" rtlCol="0" anchor="ctr"/>
            <a:lstStyle/>
            <a:p>
              <a:pPr algn="ctr">
                <a:lnSpc>
                  <a:spcPts val="2136"/>
                </a:lnSpc>
              </a:pPr>
              <a:endParaRPr sz="1200"/>
            </a:p>
          </p:txBody>
        </p:sp>
      </p:grpSp>
      <p:sp>
        <p:nvSpPr>
          <p:cNvPr id="6" name="TextBox 6"/>
          <p:cNvSpPr txBox="1"/>
          <p:nvPr/>
        </p:nvSpPr>
        <p:spPr>
          <a:xfrm>
            <a:off x="8001167" y="5557304"/>
            <a:ext cx="2793071" cy="1075872"/>
          </a:xfrm>
          <a:prstGeom prst="rect">
            <a:avLst/>
          </a:prstGeom>
        </p:spPr>
        <p:txBody>
          <a:bodyPr lIns="0" tIns="0" rIns="0" bIns="0" rtlCol="0" anchor="t">
            <a:spAutoFit/>
          </a:bodyPr>
          <a:lstStyle/>
          <a:p>
            <a:pPr algn="ctr">
              <a:lnSpc>
                <a:spcPts val="1706"/>
              </a:lnSpc>
            </a:pPr>
            <a:r>
              <a:rPr lang="en-US" sz="1219" b="1">
                <a:solidFill>
                  <a:srgbClr val="000000"/>
                </a:solidFill>
                <a:latin typeface="Open Sans Bold"/>
                <a:ea typeface="Open Sans Bold"/>
                <a:cs typeface="Open Sans Bold"/>
                <a:sym typeface="Open Sans Bold"/>
              </a:rPr>
              <a:t>What does being well mean to you?</a:t>
            </a:r>
          </a:p>
          <a:p>
            <a:pPr algn="ctr">
              <a:lnSpc>
                <a:spcPts val="1706"/>
              </a:lnSpc>
            </a:pPr>
            <a:r>
              <a:rPr lang="en-US" sz="1219">
                <a:solidFill>
                  <a:srgbClr val="000000"/>
                </a:solidFill>
                <a:latin typeface="Open Sans Light"/>
                <a:ea typeface="Open Sans Light"/>
                <a:cs typeface="Open Sans Light"/>
                <a:sym typeface="Open Sans Light"/>
              </a:rPr>
              <a:t>The lake, being Māori and looking after that lake. Healthy models, natural environment and animals. The male lion is like the father looking out for us - Tina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848863" y="-946984"/>
            <a:ext cx="6577506" cy="8814079"/>
          </a:xfrm>
          <a:custGeom>
            <a:avLst/>
            <a:gdLst/>
            <a:ahLst/>
            <a:cxnLst/>
            <a:rect l="l" t="t" r="r" b="b"/>
            <a:pathLst>
              <a:path w="9866259" h="13221118">
                <a:moveTo>
                  <a:pt x="0" y="0"/>
                </a:moveTo>
                <a:lnTo>
                  <a:pt x="9866259" y="0"/>
                </a:lnTo>
                <a:lnTo>
                  <a:pt x="9866259" y="13221117"/>
                </a:lnTo>
                <a:lnTo>
                  <a:pt x="0" y="13221117"/>
                </a:lnTo>
                <a:lnTo>
                  <a:pt x="0" y="0"/>
                </a:lnTo>
                <a:close/>
              </a:path>
            </a:pathLst>
          </a:custGeom>
          <a:blipFill>
            <a:blip r:embed="rId2"/>
            <a:stretch>
              <a:fillRect/>
            </a:stretch>
          </a:blipFill>
        </p:spPr>
        <p:txBody>
          <a:bodyPr/>
          <a:lstStyle/>
          <a:p>
            <a:endParaRPr lang="en-NZ" sz="1200"/>
          </a:p>
        </p:txBody>
      </p:sp>
      <p:grpSp>
        <p:nvGrpSpPr>
          <p:cNvPr id="3" name="Group 3"/>
          <p:cNvGrpSpPr/>
          <p:nvPr/>
        </p:nvGrpSpPr>
        <p:grpSpPr>
          <a:xfrm>
            <a:off x="7677922" y="5519098"/>
            <a:ext cx="2866733" cy="1727277"/>
            <a:chOff x="0" y="0"/>
            <a:chExt cx="1132536" cy="682381"/>
          </a:xfrm>
        </p:grpSpPr>
        <p:sp>
          <p:nvSpPr>
            <p:cNvPr id="4" name="Freeform 4"/>
            <p:cNvSpPr/>
            <p:nvPr/>
          </p:nvSpPr>
          <p:spPr>
            <a:xfrm>
              <a:off x="0" y="0"/>
              <a:ext cx="1132536" cy="682381"/>
            </a:xfrm>
            <a:custGeom>
              <a:avLst/>
              <a:gdLst/>
              <a:ahLst/>
              <a:cxnLst/>
              <a:rect l="l" t="t" r="r" b="b"/>
              <a:pathLst>
                <a:path w="1132536" h="682381">
                  <a:moveTo>
                    <a:pt x="0" y="0"/>
                  </a:moveTo>
                  <a:lnTo>
                    <a:pt x="1132536" y="0"/>
                  </a:lnTo>
                  <a:lnTo>
                    <a:pt x="1132536" y="682381"/>
                  </a:lnTo>
                  <a:lnTo>
                    <a:pt x="0" y="682381"/>
                  </a:lnTo>
                  <a:close/>
                </a:path>
              </a:pathLst>
            </a:custGeom>
            <a:solidFill>
              <a:srgbClr val="FFFFFF"/>
            </a:solidFill>
          </p:spPr>
          <p:txBody>
            <a:bodyPr/>
            <a:lstStyle/>
            <a:p>
              <a:endParaRPr lang="en-NZ" sz="1200"/>
            </a:p>
          </p:txBody>
        </p:sp>
        <p:sp>
          <p:nvSpPr>
            <p:cNvPr id="5" name="TextBox 5"/>
            <p:cNvSpPr txBox="1"/>
            <p:nvPr/>
          </p:nvSpPr>
          <p:spPr>
            <a:xfrm>
              <a:off x="0" y="-19050"/>
              <a:ext cx="1132536" cy="701431"/>
            </a:xfrm>
            <a:prstGeom prst="rect">
              <a:avLst/>
            </a:prstGeom>
          </p:spPr>
          <p:txBody>
            <a:bodyPr lIns="32584" tIns="32584" rIns="32584" bIns="32584" rtlCol="0" anchor="ctr"/>
            <a:lstStyle/>
            <a:p>
              <a:pPr algn="ctr">
                <a:lnSpc>
                  <a:spcPts val="2136"/>
                </a:lnSpc>
              </a:pPr>
              <a:endParaRPr sz="1200"/>
            </a:p>
          </p:txBody>
        </p:sp>
      </p:grpSp>
      <p:sp>
        <p:nvSpPr>
          <p:cNvPr id="6" name="TextBox 6"/>
          <p:cNvSpPr txBox="1"/>
          <p:nvPr/>
        </p:nvSpPr>
        <p:spPr>
          <a:xfrm>
            <a:off x="7677923" y="5740964"/>
            <a:ext cx="2793071" cy="857864"/>
          </a:xfrm>
          <a:prstGeom prst="rect">
            <a:avLst/>
          </a:prstGeom>
        </p:spPr>
        <p:txBody>
          <a:bodyPr lIns="0" tIns="0" rIns="0" bIns="0" rtlCol="0" anchor="t">
            <a:spAutoFit/>
          </a:bodyPr>
          <a:lstStyle/>
          <a:p>
            <a:pPr algn="ctr">
              <a:lnSpc>
                <a:spcPts val="1706"/>
              </a:lnSpc>
            </a:pPr>
            <a:r>
              <a:rPr lang="en-US" sz="1219" b="1">
                <a:solidFill>
                  <a:srgbClr val="000000"/>
                </a:solidFill>
                <a:latin typeface="Open Sans Bold"/>
                <a:ea typeface="Open Sans Bold"/>
                <a:cs typeface="Open Sans Bold"/>
                <a:sym typeface="Open Sans Bold"/>
              </a:rPr>
              <a:t>What is your dream for wellbeing?</a:t>
            </a:r>
          </a:p>
          <a:p>
            <a:pPr algn="ctr">
              <a:lnSpc>
                <a:spcPts val="1706"/>
              </a:lnSpc>
            </a:pPr>
            <a:r>
              <a:rPr lang="en-US" sz="1219">
                <a:solidFill>
                  <a:srgbClr val="000000"/>
                </a:solidFill>
                <a:latin typeface="Open Sans Light"/>
                <a:ea typeface="Open Sans Light"/>
                <a:cs typeface="Open Sans Light"/>
                <a:sym typeface="Open Sans Light"/>
              </a:rPr>
              <a:t>Being with family. Having family around. Someone to care for you and care about. - Bruce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126736" y="-931054"/>
            <a:ext cx="6226055" cy="8720107"/>
          </a:xfrm>
          <a:custGeom>
            <a:avLst/>
            <a:gdLst/>
            <a:ahLst/>
            <a:cxnLst/>
            <a:rect l="l" t="t" r="r" b="b"/>
            <a:pathLst>
              <a:path w="9339083" h="13080160">
                <a:moveTo>
                  <a:pt x="0" y="0"/>
                </a:moveTo>
                <a:lnTo>
                  <a:pt x="9339083" y="0"/>
                </a:lnTo>
                <a:lnTo>
                  <a:pt x="9339083" y="13080160"/>
                </a:lnTo>
                <a:lnTo>
                  <a:pt x="0" y="13080160"/>
                </a:lnTo>
                <a:lnTo>
                  <a:pt x="0" y="0"/>
                </a:lnTo>
                <a:close/>
              </a:path>
            </a:pathLst>
          </a:custGeom>
          <a:blipFill>
            <a:blip r:embed="rId2"/>
            <a:stretch>
              <a:fillRect l="-1704" r="-1704"/>
            </a:stretch>
          </a:blipFill>
        </p:spPr>
        <p:txBody>
          <a:bodyPr/>
          <a:lstStyle/>
          <a:p>
            <a:endParaRPr lang="en-NZ" sz="1200"/>
          </a:p>
        </p:txBody>
      </p:sp>
      <p:grpSp>
        <p:nvGrpSpPr>
          <p:cNvPr id="3" name="Group 3"/>
          <p:cNvGrpSpPr/>
          <p:nvPr/>
        </p:nvGrpSpPr>
        <p:grpSpPr>
          <a:xfrm>
            <a:off x="7542399" y="4814750"/>
            <a:ext cx="2866733" cy="1727277"/>
            <a:chOff x="0" y="0"/>
            <a:chExt cx="1132536" cy="682381"/>
          </a:xfrm>
        </p:grpSpPr>
        <p:sp>
          <p:nvSpPr>
            <p:cNvPr id="4" name="Freeform 4"/>
            <p:cNvSpPr/>
            <p:nvPr/>
          </p:nvSpPr>
          <p:spPr>
            <a:xfrm>
              <a:off x="0" y="0"/>
              <a:ext cx="1132536" cy="682381"/>
            </a:xfrm>
            <a:custGeom>
              <a:avLst/>
              <a:gdLst/>
              <a:ahLst/>
              <a:cxnLst/>
              <a:rect l="l" t="t" r="r" b="b"/>
              <a:pathLst>
                <a:path w="1132536" h="682381">
                  <a:moveTo>
                    <a:pt x="0" y="0"/>
                  </a:moveTo>
                  <a:lnTo>
                    <a:pt x="1132536" y="0"/>
                  </a:lnTo>
                  <a:lnTo>
                    <a:pt x="1132536" y="682381"/>
                  </a:lnTo>
                  <a:lnTo>
                    <a:pt x="0" y="682381"/>
                  </a:lnTo>
                  <a:close/>
                </a:path>
              </a:pathLst>
            </a:custGeom>
            <a:solidFill>
              <a:srgbClr val="FFFFFF"/>
            </a:solidFill>
          </p:spPr>
          <p:txBody>
            <a:bodyPr/>
            <a:lstStyle/>
            <a:p>
              <a:endParaRPr lang="en-NZ" sz="1200"/>
            </a:p>
          </p:txBody>
        </p:sp>
        <p:sp>
          <p:nvSpPr>
            <p:cNvPr id="5" name="TextBox 5"/>
            <p:cNvSpPr txBox="1"/>
            <p:nvPr/>
          </p:nvSpPr>
          <p:spPr>
            <a:xfrm>
              <a:off x="0" y="-19050"/>
              <a:ext cx="1132536" cy="701431"/>
            </a:xfrm>
            <a:prstGeom prst="rect">
              <a:avLst/>
            </a:prstGeom>
          </p:spPr>
          <p:txBody>
            <a:bodyPr lIns="32584" tIns="32584" rIns="32584" bIns="32584" rtlCol="0" anchor="ctr"/>
            <a:lstStyle/>
            <a:p>
              <a:pPr algn="ctr">
                <a:lnSpc>
                  <a:spcPts val="2136"/>
                </a:lnSpc>
              </a:pPr>
              <a:endParaRPr sz="1200"/>
            </a:p>
          </p:txBody>
        </p:sp>
      </p:grpSp>
      <p:sp>
        <p:nvSpPr>
          <p:cNvPr id="6" name="TextBox 6"/>
          <p:cNvSpPr txBox="1"/>
          <p:nvPr/>
        </p:nvSpPr>
        <p:spPr>
          <a:xfrm>
            <a:off x="7691487" y="4983428"/>
            <a:ext cx="2568557" cy="1397819"/>
          </a:xfrm>
          <a:prstGeom prst="rect">
            <a:avLst/>
          </a:prstGeom>
        </p:spPr>
        <p:txBody>
          <a:bodyPr lIns="0" tIns="0" rIns="0" bIns="0" rtlCol="0" anchor="t">
            <a:spAutoFit/>
          </a:bodyPr>
          <a:lstStyle/>
          <a:p>
            <a:pPr>
              <a:lnSpc>
                <a:spcPts val="1437"/>
              </a:lnSpc>
            </a:pPr>
            <a:r>
              <a:rPr lang="en-US" sz="1026">
                <a:solidFill>
                  <a:srgbClr val="000000"/>
                </a:solidFill>
                <a:latin typeface="Open Sans Light"/>
                <a:ea typeface="Open Sans Light"/>
                <a:cs typeface="Open Sans Light"/>
                <a:sym typeface="Open Sans Light"/>
              </a:rPr>
              <a:t>“It would be good to have more carvings around the town, things that are beautiful and are more about the iwi here and Māori. I want to see more of my culture, not only at events.” "And to stop kids smoking and vaping. That's what the cigarettes are there for.” - Amai</a:t>
            </a:r>
          </a:p>
          <a:p>
            <a:pPr algn="ctr">
              <a:lnSpc>
                <a:spcPts val="1077"/>
              </a:lnSpc>
            </a:pPr>
            <a:endParaRPr lang="en-US" sz="1026">
              <a:solidFill>
                <a:srgbClr val="000000"/>
              </a:solidFill>
              <a:latin typeface="Open Sans Light"/>
              <a:ea typeface="Open Sans Light"/>
              <a:cs typeface="Open Sans Light"/>
              <a:sym typeface="Open Sans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4351" y="396313"/>
            <a:ext cx="8808235" cy="5956887"/>
          </a:xfrm>
          <a:custGeom>
            <a:avLst/>
            <a:gdLst/>
            <a:ahLst/>
            <a:cxnLst/>
            <a:rect l="l" t="t" r="r" b="b"/>
            <a:pathLst>
              <a:path w="13212353" h="8935330">
                <a:moveTo>
                  <a:pt x="0" y="0"/>
                </a:moveTo>
                <a:lnTo>
                  <a:pt x="13212353" y="0"/>
                </a:lnTo>
                <a:lnTo>
                  <a:pt x="13212353" y="8935330"/>
                </a:lnTo>
                <a:lnTo>
                  <a:pt x="0" y="8935330"/>
                </a:lnTo>
                <a:lnTo>
                  <a:pt x="0" y="0"/>
                </a:lnTo>
                <a:close/>
              </a:path>
            </a:pathLst>
          </a:custGeom>
          <a:blipFill>
            <a:blip r:embed="rId2"/>
            <a:stretch>
              <a:fillRect t="-2215" b="-2215"/>
            </a:stretch>
          </a:blipFill>
        </p:spPr>
        <p:txBody>
          <a:bodyPr/>
          <a:lstStyle/>
          <a:p>
            <a:endParaRPr lang="en-NZ" sz="1200"/>
          </a:p>
        </p:txBody>
      </p:sp>
    </p:spTree>
  </p:cSld>
  <p:clrMapOvr>
    <a:masterClrMapping/>
  </p:clrMapOvr>
</p:sld>
</file>

<file path=ppt/theme/theme1.xml><?xml version="1.0" encoding="utf-8"?>
<a:theme xmlns:a="http://schemas.openxmlformats.org/drawingml/2006/main" name="MAIN TITLE - BLUE">
  <a:themeElements>
    <a:clrScheme name="THINK HAUORA COLORS">
      <a:dk1>
        <a:sysClr val="windowText" lastClr="000000"/>
      </a:dk1>
      <a:lt1>
        <a:sysClr val="window" lastClr="FFFFFF"/>
      </a:lt1>
      <a:dk2>
        <a:srgbClr val="1C334F"/>
      </a:dk2>
      <a:lt2>
        <a:srgbClr val="E7E6E6"/>
      </a:lt2>
      <a:accent1>
        <a:srgbClr val="2CACE3"/>
      </a:accent1>
      <a:accent2>
        <a:srgbClr val="F15F3A"/>
      </a:accent2>
      <a:accent3>
        <a:srgbClr val="65BF71"/>
      </a:accent3>
      <a:accent4>
        <a:srgbClr val="FFC000"/>
      </a:accent4>
      <a:accent5>
        <a:srgbClr val="1C334F"/>
      </a:accent5>
      <a:accent6>
        <a:srgbClr val="70AD47"/>
      </a:accent6>
      <a:hlink>
        <a:srgbClr val="F15F3A"/>
      </a:hlink>
      <a:folHlink>
        <a:srgbClr val="65BF7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INK HAUORA - BASIC POWERPOINT TEMPLATE  -  Read-Only" id="{1320CB07-A155-4CB3-BDF1-FE6F15479015}" vid="{94BDD75F-F091-4F9A-9D8B-DF7C6D055FEB}"/>
    </a:ext>
  </a:extLst>
</a:theme>
</file>

<file path=ppt/theme/theme10.xml><?xml version="1.0" encoding="utf-8"?>
<a:theme xmlns:a="http://schemas.openxmlformats.org/drawingml/2006/main" name="WHITE LOGO BOTTOM SLIDE NUMBER">
  <a:themeElements>
    <a:clrScheme name="THINK HAUORA COLORS">
      <a:dk1>
        <a:sysClr val="windowText" lastClr="000000"/>
      </a:dk1>
      <a:lt1>
        <a:sysClr val="window" lastClr="FFFFFF"/>
      </a:lt1>
      <a:dk2>
        <a:srgbClr val="1C334F"/>
      </a:dk2>
      <a:lt2>
        <a:srgbClr val="E7E6E6"/>
      </a:lt2>
      <a:accent1>
        <a:srgbClr val="2CACE3"/>
      </a:accent1>
      <a:accent2>
        <a:srgbClr val="F15F3A"/>
      </a:accent2>
      <a:accent3>
        <a:srgbClr val="65BF71"/>
      </a:accent3>
      <a:accent4>
        <a:srgbClr val="FFC000"/>
      </a:accent4>
      <a:accent5>
        <a:srgbClr val="1C334F"/>
      </a:accent5>
      <a:accent6>
        <a:srgbClr val="70AD47"/>
      </a:accent6>
      <a:hlink>
        <a:srgbClr val="F15F3A"/>
      </a:hlink>
      <a:folHlink>
        <a:srgbClr val="65BF7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INK HAUORA - BASIC POWERPOINT TEMPLATE  -  Read-Only" id="{1320CB07-A155-4CB3-BDF1-FE6F15479015}" vid="{E7DFEB35-1530-4FAF-A3E0-AA9F2947209A}"/>
    </a:ext>
  </a:extLst>
</a:theme>
</file>

<file path=ppt/theme/theme11.xml><?xml version="1.0" encoding="utf-8"?>
<a:theme xmlns:a="http://schemas.openxmlformats.org/drawingml/2006/main" name="BLUE LOGO BOTTOM SLIDE NUMBER">
  <a:themeElements>
    <a:clrScheme name="THINK HAUORA COLORS">
      <a:dk1>
        <a:sysClr val="windowText" lastClr="000000"/>
      </a:dk1>
      <a:lt1>
        <a:sysClr val="window" lastClr="FFFFFF"/>
      </a:lt1>
      <a:dk2>
        <a:srgbClr val="1C334F"/>
      </a:dk2>
      <a:lt2>
        <a:srgbClr val="E7E6E6"/>
      </a:lt2>
      <a:accent1>
        <a:srgbClr val="2CACE3"/>
      </a:accent1>
      <a:accent2>
        <a:srgbClr val="F15F3A"/>
      </a:accent2>
      <a:accent3>
        <a:srgbClr val="65BF71"/>
      </a:accent3>
      <a:accent4>
        <a:srgbClr val="FFC000"/>
      </a:accent4>
      <a:accent5>
        <a:srgbClr val="1C334F"/>
      </a:accent5>
      <a:accent6>
        <a:srgbClr val="70AD47"/>
      </a:accent6>
      <a:hlink>
        <a:srgbClr val="F15F3A"/>
      </a:hlink>
      <a:folHlink>
        <a:srgbClr val="65BF7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INK HAUORA - BASIC POWERPOINT TEMPLATE  -  Read-Only" id="{1320CB07-A155-4CB3-BDF1-FE6F15479015}" vid="{883308DC-2448-4EB8-BA42-C5B9DCC3C71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THINK HAUORA COLORS">
      <a:dk1>
        <a:sysClr val="windowText" lastClr="000000"/>
      </a:dk1>
      <a:lt1>
        <a:sysClr val="window" lastClr="FFFFFF"/>
      </a:lt1>
      <a:dk2>
        <a:srgbClr val="1C334F"/>
      </a:dk2>
      <a:lt2>
        <a:srgbClr val="E7E6E6"/>
      </a:lt2>
      <a:accent1>
        <a:srgbClr val="2CACE3"/>
      </a:accent1>
      <a:accent2>
        <a:srgbClr val="F15F3A"/>
      </a:accent2>
      <a:accent3>
        <a:srgbClr val="65BF71"/>
      </a:accent3>
      <a:accent4>
        <a:srgbClr val="FFC000"/>
      </a:accent4>
      <a:accent5>
        <a:srgbClr val="1C334F"/>
      </a:accent5>
      <a:accent6>
        <a:srgbClr val="70AD47"/>
      </a:accent6>
      <a:hlink>
        <a:srgbClr val="F15F3A"/>
      </a:hlink>
      <a:folHlink>
        <a:srgbClr val="65BF7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AIN TITLE - BLUE LOGO BOTTOM">
  <a:themeElements>
    <a:clrScheme name="THINK HAUORA COLORS">
      <a:dk1>
        <a:sysClr val="windowText" lastClr="000000"/>
      </a:dk1>
      <a:lt1>
        <a:sysClr val="window" lastClr="FFFFFF"/>
      </a:lt1>
      <a:dk2>
        <a:srgbClr val="1C334F"/>
      </a:dk2>
      <a:lt2>
        <a:srgbClr val="E7E6E6"/>
      </a:lt2>
      <a:accent1>
        <a:srgbClr val="2CACE3"/>
      </a:accent1>
      <a:accent2>
        <a:srgbClr val="F15F3A"/>
      </a:accent2>
      <a:accent3>
        <a:srgbClr val="65BF71"/>
      </a:accent3>
      <a:accent4>
        <a:srgbClr val="FFC000"/>
      </a:accent4>
      <a:accent5>
        <a:srgbClr val="1C334F"/>
      </a:accent5>
      <a:accent6>
        <a:srgbClr val="70AD47"/>
      </a:accent6>
      <a:hlink>
        <a:srgbClr val="F15F3A"/>
      </a:hlink>
      <a:folHlink>
        <a:srgbClr val="65BF7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INK HAUORA - BASIC POWERPOINT TEMPLATE  -  Read-Only" id="{1320CB07-A155-4CB3-BDF1-FE6F15479015}" vid="{2FC29D63-1E11-42A2-9F93-6DF875253C3E}"/>
    </a:ext>
  </a:extLst>
</a:theme>
</file>

<file path=ppt/theme/theme3.xml><?xml version="1.0" encoding="utf-8"?>
<a:theme xmlns:a="http://schemas.openxmlformats.org/drawingml/2006/main" name="1_MAIN TITLE - WHITE">
  <a:themeElements>
    <a:clrScheme name="THINK HAUORA COLORS">
      <a:dk1>
        <a:sysClr val="windowText" lastClr="000000"/>
      </a:dk1>
      <a:lt1>
        <a:sysClr val="window" lastClr="FFFFFF"/>
      </a:lt1>
      <a:dk2>
        <a:srgbClr val="1C334F"/>
      </a:dk2>
      <a:lt2>
        <a:srgbClr val="E7E6E6"/>
      </a:lt2>
      <a:accent1>
        <a:srgbClr val="2CACE3"/>
      </a:accent1>
      <a:accent2>
        <a:srgbClr val="F15F3A"/>
      </a:accent2>
      <a:accent3>
        <a:srgbClr val="65BF71"/>
      </a:accent3>
      <a:accent4>
        <a:srgbClr val="FFC000"/>
      </a:accent4>
      <a:accent5>
        <a:srgbClr val="1C334F"/>
      </a:accent5>
      <a:accent6>
        <a:srgbClr val="70AD47"/>
      </a:accent6>
      <a:hlink>
        <a:srgbClr val="F15F3A"/>
      </a:hlink>
      <a:folHlink>
        <a:srgbClr val="65BF7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INK HAUORA - BASIC POWERPOINT TEMPLATE  -  Read-Only" id="{1320CB07-A155-4CB3-BDF1-FE6F15479015}" vid="{80D5EF04-510F-4826-B2D7-2CE3DDDD6BF9}"/>
    </a:ext>
  </a:extLst>
</a:theme>
</file>

<file path=ppt/theme/theme4.xml><?xml version="1.0" encoding="utf-8"?>
<a:theme xmlns:a="http://schemas.openxmlformats.org/drawingml/2006/main" name="2_MAIN TITLE - WHITE logo bottom">
  <a:themeElements>
    <a:clrScheme name="THINK HAUORA COLORS">
      <a:dk1>
        <a:sysClr val="windowText" lastClr="000000"/>
      </a:dk1>
      <a:lt1>
        <a:sysClr val="window" lastClr="FFFFFF"/>
      </a:lt1>
      <a:dk2>
        <a:srgbClr val="1C334F"/>
      </a:dk2>
      <a:lt2>
        <a:srgbClr val="E7E6E6"/>
      </a:lt2>
      <a:accent1>
        <a:srgbClr val="2CACE3"/>
      </a:accent1>
      <a:accent2>
        <a:srgbClr val="F15F3A"/>
      </a:accent2>
      <a:accent3>
        <a:srgbClr val="65BF71"/>
      </a:accent3>
      <a:accent4>
        <a:srgbClr val="FFC000"/>
      </a:accent4>
      <a:accent5>
        <a:srgbClr val="1C334F"/>
      </a:accent5>
      <a:accent6>
        <a:srgbClr val="70AD47"/>
      </a:accent6>
      <a:hlink>
        <a:srgbClr val="F15F3A"/>
      </a:hlink>
      <a:folHlink>
        <a:srgbClr val="65BF7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INK HAUORA - BASIC POWERPOINT TEMPLATE  -  Read-Only" id="{1320CB07-A155-4CB3-BDF1-FE6F15479015}" vid="{D7D4786C-61D1-4E15-8082-E5D81B5E85A2}"/>
    </a:ext>
  </a:extLst>
</a:theme>
</file>

<file path=ppt/theme/theme5.xml><?xml version="1.0" encoding="utf-8"?>
<a:theme xmlns:a="http://schemas.openxmlformats.org/drawingml/2006/main" name="1_TITLE BLUE PAGE SLIDE NUMBER">
  <a:themeElements>
    <a:clrScheme name="THINK HAUORA COLORS">
      <a:dk1>
        <a:sysClr val="windowText" lastClr="000000"/>
      </a:dk1>
      <a:lt1>
        <a:sysClr val="window" lastClr="FFFFFF"/>
      </a:lt1>
      <a:dk2>
        <a:srgbClr val="1C334F"/>
      </a:dk2>
      <a:lt2>
        <a:srgbClr val="E7E6E6"/>
      </a:lt2>
      <a:accent1>
        <a:srgbClr val="2CACE3"/>
      </a:accent1>
      <a:accent2>
        <a:srgbClr val="F15F3A"/>
      </a:accent2>
      <a:accent3>
        <a:srgbClr val="65BF71"/>
      </a:accent3>
      <a:accent4>
        <a:srgbClr val="FFC000"/>
      </a:accent4>
      <a:accent5>
        <a:srgbClr val="1C334F"/>
      </a:accent5>
      <a:accent6>
        <a:srgbClr val="70AD47"/>
      </a:accent6>
      <a:hlink>
        <a:srgbClr val="F15F3A"/>
      </a:hlink>
      <a:folHlink>
        <a:srgbClr val="65BF7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INK HAUORA - BASIC POWERPOINT TEMPLATE  -  Read-Only" id="{1320CB07-A155-4CB3-BDF1-FE6F15479015}" vid="{3C74D9B5-E5EA-4E42-A614-776E90CD2022}"/>
    </a:ext>
  </a:extLst>
</a:theme>
</file>

<file path=ppt/theme/theme6.xml><?xml version="1.0" encoding="utf-8"?>
<a:theme xmlns:a="http://schemas.openxmlformats.org/drawingml/2006/main" name="SLIDE - WHITE LOGO LEFT SLIDE RIGHT">
  <a:themeElements>
    <a:clrScheme name="THINK HAUORA COLORS">
      <a:dk1>
        <a:sysClr val="windowText" lastClr="000000"/>
      </a:dk1>
      <a:lt1>
        <a:sysClr val="window" lastClr="FFFFFF"/>
      </a:lt1>
      <a:dk2>
        <a:srgbClr val="1C334F"/>
      </a:dk2>
      <a:lt2>
        <a:srgbClr val="E7E6E6"/>
      </a:lt2>
      <a:accent1>
        <a:srgbClr val="2CACE3"/>
      </a:accent1>
      <a:accent2>
        <a:srgbClr val="F15F3A"/>
      </a:accent2>
      <a:accent3>
        <a:srgbClr val="65BF71"/>
      </a:accent3>
      <a:accent4>
        <a:srgbClr val="FFC000"/>
      </a:accent4>
      <a:accent5>
        <a:srgbClr val="1C334F"/>
      </a:accent5>
      <a:accent6>
        <a:srgbClr val="70AD47"/>
      </a:accent6>
      <a:hlink>
        <a:srgbClr val="F15F3A"/>
      </a:hlink>
      <a:folHlink>
        <a:srgbClr val="65BF7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INK HAUORA - BASIC POWERPOINT TEMPLATE  -  Read-Only" id="{1320CB07-A155-4CB3-BDF1-FE6F15479015}" vid="{C5B2E033-6174-4A50-B985-13A6AB79A55E}"/>
    </a:ext>
  </a:extLst>
</a:theme>
</file>

<file path=ppt/theme/theme7.xml><?xml version="1.0" encoding="utf-8"?>
<a:theme xmlns:a="http://schemas.openxmlformats.org/drawingml/2006/main" name="1_SLIDE - BLUE LOGO LEFT SLIDE RIGHT">
  <a:themeElements>
    <a:clrScheme name="THINK HAUORA COLORS">
      <a:dk1>
        <a:sysClr val="windowText" lastClr="000000"/>
      </a:dk1>
      <a:lt1>
        <a:sysClr val="window" lastClr="FFFFFF"/>
      </a:lt1>
      <a:dk2>
        <a:srgbClr val="1C334F"/>
      </a:dk2>
      <a:lt2>
        <a:srgbClr val="E7E6E6"/>
      </a:lt2>
      <a:accent1>
        <a:srgbClr val="2CACE3"/>
      </a:accent1>
      <a:accent2>
        <a:srgbClr val="F15F3A"/>
      </a:accent2>
      <a:accent3>
        <a:srgbClr val="65BF71"/>
      </a:accent3>
      <a:accent4>
        <a:srgbClr val="FFC000"/>
      </a:accent4>
      <a:accent5>
        <a:srgbClr val="1C334F"/>
      </a:accent5>
      <a:accent6>
        <a:srgbClr val="70AD47"/>
      </a:accent6>
      <a:hlink>
        <a:srgbClr val="F15F3A"/>
      </a:hlink>
      <a:folHlink>
        <a:srgbClr val="65BF7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INK HAUORA - BASIC POWERPOINT TEMPLATE  -  Read-Only" id="{1320CB07-A155-4CB3-BDF1-FE6F15479015}" vid="{5527C55E-DCEA-4F8B-BE7F-42A757F667B7}"/>
    </a:ext>
  </a:extLst>
</a:theme>
</file>

<file path=ppt/theme/theme8.xml><?xml version="1.0" encoding="utf-8"?>
<a:theme xmlns:a="http://schemas.openxmlformats.org/drawingml/2006/main" name="1_SLIDE - WHITE logo bottom">
  <a:themeElements>
    <a:clrScheme name="THINK HAUORA COLORS">
      <a:dk1>
        <a:sysClr val="windowText" lastClr="000000"/>
      </a:dk1>
      <a:lt1>
        <a:sysClr val="window" lastClr="FFFFFF"/>
      </a:lt1>
      <a:dk2>
        <a:srgbClr val="1C334F"/>
      </a:dk2>
      <a:lt2>
        <a:srgbClr val="E7E6E6"/>
      </a:lt2>
      <a:accent1>
        <a:srgbClr val="2CACE3"/>
      </a:accent1>
      <a:accent2>
        <a:srgbClr val="F15F3A"/>
      </a:accent2>
      <a:accent3>
        <a:srgbClr val="65BF71"/>
      </a:accent3>
      <a:accent4>
        <a:srgbClr val="FFC000"/>
      </a:accent4>
      <a:accent5>
        <a:srgbClr val="1C334F"/>
      </a:accent5>
      <a:accent6>
        <a:srgbClr val="70AD47"/>
      </a:accent6>
      <a:hlink>
        <a:srgbClr val="F15F3A"/>
      </a:hlink>
      <a:folHlink>
        <a:srgbClr val="65BF7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INK HAUORA - BASIC POWERPOINT TEMPLATE  -  Read-Only" id="{1320CB07-A155-4CB3-BDF1-FE6F15479015}" vid="{420EC0F9-BB27-4D4E-A7CE-CB0E84192D22}"/>
    </a:ext>
  </a:extLst>
</a:theme>
</file>

<file path=ppt/theme/theme9.xml><?xml version="1.0" encoding="utf-8"?>
<a:theme xmlns:a="http://schemas.openxmlformats.org/drawingml/2006/main" name="2_SLIDE - blue logo bottom">
  <a:themeElements>
    <a:clrScheme name="THINK HAUORA COLORS">
      <a:dk1>
        <a:sysClr val="windowText" lastClr="000000"/>
      </a:dk1>
      <a:lt1>
        <a:sysClr val="window" lastClr="FFFFFF"/>
      </a:lt1>
      <a:dk2>
        <a:srgbClr val="1C334F"/>
      </a:dk2>
      <a:lt2>
        <a:srgbClr val="E7E6E6"/>
      </a:lt2>
      <a:accent1>
        <a:srgbClr val="2CACE3"/>
      </a:accent1>
      <a:accent2>
        <a:srgbClr val="F15F3A"/>
      </a:accent2>
      <a:accent3>
        <a:srgbClr val="65BF71"/>
      </a:accent3>
      <a:accent4>
        <a:srgbClr val="FFC000"/>
      </a:accent4>
      <a:accent5>
        <a:srgbClr val="1C334F"/>
      </a:accent5>
      <a:accent6>
        <a:srgbClr val="70AD47"/>
      </a:accent6>
      <a:hlink>
        <a:srgbClr val="F15F3A"/>
      </a:hlink>
      <a:folHlink>
        <a:srgbClr val="65BF7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INK HAUORA - BASIC POWERPOINT TEMPLATE  -  Read-Only" id="{1320CB07-A155-4CB3-BDF1-FE6F15479015}" vid="{AACE228A-1D99-4195-B778-7EC4C03C709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25663ea-d9ba-4428-99a0-08599a85c2fa" xsi:nil="true"/>
    <SharedWithUsers xmlns="425663ea-d9ba-4428-99a0-08599a85c2fa">
      <UserInfo>
        <DisplayName>Hayden Pritchard - THINK Hauora</DisplayName>
        <AccountId>126</AccountId>
        <AccountType/>
      </UserInfo>
    </SharedWithUsers>
    <lcf76f155ced4ddcb4097134ff3c332f xmlns="067b7426-d5ff-4d97-a579-ba0820e2f3d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FC7304513FA234F9848A42EDFB94B33" ma:contentTypeVersion="17" ma:contentTypeDescription="Create a new document." ma:contentTypeScope="" ma:versionID="4216bf5366d3f2a6bd3a77a282584386">
  <xsd:schema xmlns:xsd="http://www.w3.org/2001/XMLSchema" xmlns:xs="http://www.w3.org/2001/XMLSchema" xmlns:p="http://schemas.microsoft.com/office/2006/metadata/properties" xmlns:ns2="425663ea-d9ba-4428-99a0-08599a85c2fa" xmlns:ns3="067b7426-d5ff-4d97-a579-ba0820e2f3de" targetNamespace="http://schemas.microsoft.com/office/2006/metadata/properties" ma:root="true" ma:fieldsID="d9a84f7e47aad9cee3c1dc558e0859eb" ns2:_="" ns3:_="">
    <xsd:import namespace="425663ea-d9ba-4428-99a0-08599a85c2fa"/>
    <xsd:import namespace="067b7426-d5ff-4d97-a579-ba0820e2f3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5663ea-d9ba-4428-99a0-08599a85c2f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98ebcb1-c0cd-4b48-a766-b77f9f393fd9}" ma:internalName="TaxCatchAll" ma:showField="CatchAllData" ma:web="425663ea-d9ba-4428-99a0-08599a85c2f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67b7426-d5ff-4d97-a579-ba0820e2f3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bf755d6-6ad8-4770-9795-c7f37fe478a9"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7B743C-CD52-4C86-8AA3-4ECA6B444C22}">
  <ds:schemaRefs>
    <ds:schemaRef ds:uri="http://schemas.openxmlformats.org/package/2006/metadata/core-properties"/>
    <ds:schemaRef ds:uri="http://www.w3.org/XML/1998/namespace"/>
    <ds:schemaRef ds:uri="http://purl.org/dc/terms/"/>
    <ds:schemaRef ds:uri="http://schemas.microsoft.com/office/2006/metadata/properties"/>
    <ds:schemaRef ds:uri="http://purl.org/dc/elements/1.1/"/>
    <ds:schemaRef ds:uri="http://schemas.microsoft.com/office/infopath/2007/PartnerControls"/>
    <ds:schemaRef ds:uri="http://schemas.microsoft.com/office/2006/documentManagement/types"/>
    <ds:schemaRef ds:uri="fcc294c4-5c95-4e9d-8972-4d2910996da3"/>
    <ds:schemaRef ds:uri="425663ea-d9ba-4428-99a0-08599a85c2fa"/>
    <ds:schemaRef ds:uri="http://purl.org/dc/dcmitype/"/>
    <ds:schemaRef ds:uri="067b7426-d5ff-4d97-a579-ba0820e2f3de"/>
  </ds:schemaRefs>
</ds:datastoreItem>
</file>

<file path=customXml/itemProps2.xml><?xml version="1.0" encoding="utf-8"?>
<ds:datastoreItem xmlns:ds="http://schemas.openxmlformats.org/officeDocument/2006/customXml" ds:itemID="{87959303-3546-4916-9DF8-E24BE989B285}">
  <ds:schemaRefs>
    <ds:schemaRef ds:uri="http://schemas.microsoft.com/sharepoint/v3/contenttype/forms"/>
  </ds:schemaRefs>
</ds:datastoreItem>
</file>

<file path=customXml/itemProps3.xml><?xml version="1.0" encoding="utf-8"?>
<ds:datastoreItem xmlns:ds="http://schemas.openxmlformats.org/officeDocument/2006/customXml" ds:itemID="{07D2D7D7-B050-4346-9D8F-7411FEE790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5663ea-d9ba-4428-99a0-08599a85c2fa"/>
    <ds:schemaRef ds:uri="067b7426-d5ff-4d97-a579-ba0820e2f3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Perinatal Metal Wellbeing Engagement Plan</Template>
  <TotalTime>22</TotalTime>
  <Words>344</Words>
  <Application>Microsoft Office PowerPoint</Application>
  <PresentationFormat>Widescreen</PresentationFormat>
  <Paragraphs>19</Paragraphs>
  <Slides>10</Slides>
  <Notes>0</Notes>
  <HiddenSlides>0</HiddenSlides>
  <MMClips>0</MMClips>
  <ScaleCrop>false</ScaleCrop>
  <HeadingPairs>
    <vt:vector size="4" baseType="variant">
      <vt:variant>
        <vt:lpstr>Theme</vt:lpstr>
      </vt:variant>
      <vt:variant>
        <vt:i4>11</vt:i4>
      </vt:variant>
      <vt:variant>
        <vt:lpstr>Slide Titles</vt:lpstr>
      </vt:variant>
      <vt:variant>
        <vt:i4>10</vt:i4>
      </vt:variant>
    </vt:vector>
  </HeadingPairs>
  <TitlesOfParts>
    <vt:vector size="21" baseType="lpstr">
      <vt:lpstr>MAIN TITLE - BLUE</vt:lpstr>
      <vt:lpstr>1_MAIN TITLE - BLUE LOGO BOTTOM</vt:lpstr>
      <vt:lpstr>1_MAIN TITLE - WHITE</vt:lpstr>
      <vt:lpstr>2_MAIN TITLE - WHITE logo bottom</vt:lpstr>
      <vt:lpstr>1_TITLE BLUE PAGE SLIDE NUMBER</vt:lpstr>
      <vt:lpstr>SLIDE - WHITE LOGO LEFT SLIDE RIGHT</vt:lpstr>
      <vt:lpstr>1_SLIDE - BLUE LOGO LEFT SLIDE RIGHT</vt:lpstr>
      <vt:lpstr>1_SLIDE - WHITE logo bottom</vt:lpstr>
      <vt:lpstr>2_SLIDE - blue logo bottom</vt:lpstr>
      <vt:lpstr>WHITE LOGO BOTTOM SLIDE NUMBER</vt:lpstr>
      <vt:lpstr>BLUE LOGO BOTTOM SLIDE NUMBER</vt:lpstr>
      <vt:lpstr>Exploring creative approaches to hearing silenced voices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Yumiko Olliver - THINK Hauora</dc:creator>
  <cp:lastModifiedBy>Yumiko Olliver - THINK Hauora</cp:lastModifiedBy>
  <cp:revision>3</cp:revision>
  <dcterms:created xsi:type="dcterms:W3CDTF">2024-09-29T23:16:43Z</dcterms:created>
  <dcterms:modified xsi:type="dcterms:W3CDTF">2024-10-13T20:59:17Z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0x0101000B3DA2157DE5AD488C3E3CC69793A892</vt:lpwstr>
  </property>
  <property fmtid="{D5CDD505-2E9C-101B-9397-08002B2CF9AE}" pid="3" name="MediaServiceImageTags">
    <vt:lpwstr/>
  </property>
</Properties>
</file>